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7" r:id="rId3"/>
    <p:sldId id="258" r:id="rId4"/>
    <p:sldId id="259" r:id="rId5"/>
    <p:sldId id="260" r:id="rId6"/>
    <p:sldId id="261" r:id="rId7"/>
    <p:sldId id="262" r:id="rId8"/>
    <p:sldId id="263" r:id="rId9"/>
    <p:sldId id="271" r:id="rId10"/>
    <p:sldId id="265" r:id="rId11"/>
    <p:sldId id="266" r:id="rId12"/>
    <p:sldId id="268" r:id="rId13"/>
    <p:sldId id="269" r:id="rId14"/>
    <p:sldId id="270"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45653-4947-41D4-ADA7-799A2BD9D2C6}" v="6" dt="2023-09-26T22:58:28.486"/>
    <p1510:client id="{F1E29E6E-D0A6-4C4A-98C7-0CEEA2DDC52C}" v="16" dt="2023-09-26T23:20:16.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ia hoyos cardozo" userId="347dc4d0e937d321" providerId="Windows Live" clId="Web-{F1E29E6E-D0A6-4C4A-98C7-0CEEA2DDC52C}"/>
    <pc:docChg chg="modSld">
      <pc:chgData name="natalia hoyos cardozo" userId="347dc4d0e937d321" providerId="Windows Live" clId="Web-{F1E29E6E-D0A6-4C4A-98C7-0CEEA2DDC52C}" dt="2023-09-26T23:20:16.601" v="15"/>
      <pc:docMkLst>
        <pc:docMk/>
      </pc:docMkLst>
      <pc:sldChg chg="addSp">
        <pc:chgData name="natalia hoyos cardozo" userId="347dc4d0e937d321" providerId="Windows Live" clId="Web-{F1E29E6E-D0A6-4C4A-98C7-0CEEA2DDC52C}" dt="2023-09-26T23:18:16.222" v="0"/>
        <pc:sldMkLst>
          <pc:docMk/>
          <pc:sldMk cId="4227135983" sldId="257"/>
        </pc:sldMkLst>
        <pc:picChg chg="add">
          <ac:chgData name="natalia hoyos cardozo" userId="347dc4d0e937d321" providerId="Windows Live" clId="Web-{F1E29E6E-D0A6-4C4A-98C7-0CEEA2DDC52C}" dt="2023-09-26T23:18:16.222" v="0"/>
          <ac:picMkLst>
            <pc:docMk/>
            <pc:sldMk cId="4227135983" sldId="257"/>
            <ac:picMk id="5" creationId="{A835FC29-42A6-382D-7785-659FF2B53FCE}"/>
          </ac:picMkLst>
        </pc:picChg>
      </pc:sldChg>
      <pc:sldChg chg="addSp">
        <pc:chgData name="natalia hoyos cardozo" userId="347dc4d0e937d321" providerId="Windows Live" clId="Web-{F1E29E6E-D0A6-4C4A-98C7-0CEEA2DDC52C}" dt="2023-09-26T23:18:40.238" v="1"/>
        <pc:sldMkLst>
          <pc:docMk/>
          <pc:sldMk cId="3032472978" sldId="258"/>
        </pc:sldMkLst>
        <pc:picChg chg="add">
          <ac:chgData name="natalia hoyos cardozo" userId="347dc4d0e937d321" providerId="Windows Live" clId="Web-{F1E29E6E-D0A6-4C4A-98C7-0CEEA2DDC52C}" dt="2023-09-26T23:18:40.238" v="1"/>
          <ac:picMkLst>
            <pc:docMk/>
            <pc:sldMk cId="3032472978" sldId="258"/>
            <ac:picMk id="32" creationId="{3312E76A-CF24-4E6A-9918-822D9825091A}"/>
          </ac:picMkLst>
        </pc:picChg>
      </pc:sldChg>
      <pc:sldChg chg="addSp">
        <pc:chgData name="natalia hoyos cardozo" userId="347dc4d0e937d321" providerId="Windows Live" clId="Web-{F1E29E6E-D0A6-4C4A-98C7-0CEEA2DDC52C}" dt="2023-09-26T23:18:46.879" v="2"/>
        <pc:sldMkLst>
          <pc:docMk/>
          <pc:sldMk cId="270813922" sldId="259"/>
        </pc:sldMkLst>
        <pc:picChg chg="add">
          <ac:chgData name="natalia hoyos cardozo" userId="347dc4d0e937d321" providerId="Windows Live" clId="Web-{F1E29E6E-D0A6-4C4A-98C7-0CEEA2DDC52C}" dt="2023-09-26T23:18:46.879" v="2"/>
          <ac:picMkLst>
            <pc:docMk/>
            <pc:sldMk cId="270813922" sldId="259"/>
            <ac:picMk id="8" creationId="{19F9DA99-EB38-11D2-8858-1D528A99DCD7}"/>
          </ac:picMkLst>
        </pc:picChg>
      </pc:sldChg>
      <pc:sldChg chg="addSp">
        <pc:chgData name="natalia hoyos cardozo" userId="347dc4d0e937d321" providerId="Windows Live" clId="Web-{F1E29E6E-D0A6-4C4A-98C7-0CEEA2DDC52C}" dt="2023-09-26T23:18:56.067" v="3"/>
        <pc:sldMkLst>
          <pc:docMk/>
          <pc:sldMk cId="1209341371" sldId="260"/>
        </pc:sldMkLst>
        <pc:picChg chg="add">
          <ac:chgData name="natalia hoyos cardozo" userId="347dc4d0e937d321" providerId="Windows Live" clId="Web-{F1E29E6E-D0A6-4C4A-98C7-0CEEA2DDC52C}" dt="2023-09-26T23:18:56.067" v="3"/>
          <ac:picMkLst>
            <pc:docMk/>
            <pc:sldMk cId="1209341371" sldId="260"/>
            <ac:picMk id="5" creationId="{67033880-14F1-733B-097C-3407815D99B7}"/>
          </ac:picMkLst>
        </pc:picChg>
      </pc:sldChg>
      <pc:sldChg chg="addSp">
        <pc:chgData name="natalia hoyos cardozo" userId="347dc4d0e937d321" providerId="Windows Live" clId="Web-{F1E29E6E-D0A6-4C4A-98C7-0CEEA2DDC52C}" dt="2023-09-26T23:19:07.536" v="4"/>
        <pc:sldMkLst>
          <pc:docMk/>
          <pc:sldMk cId="2466676851" sldId="261"/>
        </pc:sldMkLst>
        <pc:picChg chg="add">
          <ac:chgData name="natalia hoyos cardozo" userId="347dc4d0e937d321" providerId="Windows Live" clId="Web-{F1E29E6E-D0A6-4C4A-98C7-0CEEA2DDC52C}" dt="2023-09-26T23:19:07.536" v="4"/>
          <ac:picMkLst>
            <pc:docMk/>
            <pc:sldMk cId="2466676851" sldId="261"/>
            <ac:picMk id="4" creationId="{053C1B34-53CA-CDC6-B5B4-C9CF84BD35C5}"/>
          </ac:picMkLst>
        </pc:picChg>
      </pc:sldChg>
      <pc:sldChg chg="addSp">
        <pc:chgData name="natalia hoyos cardozo" userId="347dc4d0e937d321" providerId="Windows Live" clId="Web-{F1E29E6E-D0A6-4C4A-98C7-0CEEA2DDC52C}" dt="2023-09-26T23:19:14.552" v="5"/>
        <pc:sldMkLst>
          <pc:docMk/>
          <pc:sldMk cId="2727746072" sldId="262"/>
        </pc:sldMkLst>
        <pc:picChg chg="add">
          <ac:chgData name="natalia hoyos cardozo" userId="347dc4d0e937d321" providerId="Windows Live" clId="Web-{F1E29E6E-D0A6-4C4A-98C7-0CEEA2DDC52C}" dt="2023-09-26T23:19:14.552" v="5"/>
          <ac:picMkLst>
            <pc:docMk/>
            <pc:sldMk cId="2727746072" sldId="262"/>
            <ac:picMk id="6" creationId="{28CBE005-44D8-8313-C092-1B21557439A9}"/>
          </ac:picMkLst>
        </pc:picChg>
      </pc:sldChg>
      <pc:sldChg chg="addSp modSp">
        <pc:chgData name="natalia hoyos cardozo" userId="347dc4d0e937d321" providerId="Windows Live" clId="Web-{F1E29E6E-D0A6-4C4A-98C7-0CEEA2DDC52C}" dt="2023-09-26T23:19:34.709" v="7" actId="1076"/>
        <pc:sldMkLst>
          <pc:docMk/>
          <pc:sldMk cId="2041313517" sldId="263"/>
        </pc:sldMkLst>
        <pc:picChg chg="add mod">
          <ac:chgData name="natalia hoyos cardozo" userId="347dc4d0e937d321" providerId="Windows Live" clId="Web-{F1E29E6E-D0A6-4C4A-98C7-0CEEA2DDC52C}" dt="2023-09-26T23:19:34.709" v="7" actId="1076"/>
          <ac:picMkLst>
            <pc:docMk/>
            <pc:sldMk cId="2041313517" sldId="263"/>
            <ac:picMk id="18" creationId="{560EF714-3D94-9437-77C4-829AA0B84E5D}"/>
          </ac:picMkLst>
        </pc:picChg>
      </pc:sldChg>
      <pc:sldChg chg="addSp">
        <pc:chgData name="natalia hoyos cardozo" userId="347dc4d0e937d321" providerId="Windows Live" clId="Web-{F1E29E6E-D0A6-4C4A-98C7-0CEEA2DDC52C}" dt="2023-09-26T23:19:47.819" v="9"/>
        <pc:sldMkLst>
          <pc:docMk/>
          <pc:sldMk cId="3435560227" sldId="265"/>
        </pc:sldMkLst>
        <pc:picChg chg="add">
          <ac:chgData name="natalia hoyos cardozo" userId="347dc4d0e937d321" providerId="Windows Live" clId="Web-{F1E29E6E-D0A6-4C4A-98C7-0CEEA2DDC52C}" dt="2023-09-26T23:19:47.819" v="9"/>
          <ac:picMkLst>
            <pc:docMk/>
            <pc:sldMk cId="3435560227" sldId="265"/>
            <ac:picMk id="4" creationId="{D1A91E20-1F4B-2A80-6440-C46576AB2C87}"/>
          </ac:picMkLst>
        </pc:picChg>
      </pc:sldChg>
      <pc:sldChg chg="addSp">
        <pc:chgData name="natalia hoyos cardozo" userId="347dc4d0e937d321" providerId="Windows Live" clId="Web-{F1E29E6E-D0A6-4C4A-98C7-0CEEA2DDC52C}" dt="2023-09-26T23:19:52.178" v="10"/>
        <pc:sldMkLst>
          <pc:docMk/>
          <pc:sldMk cId="1533718957" sldId="266"/>
        </pc:sldMkLst>
        <pc:picChg chg="add">
          <ac:chgData name="natalia hoyos cardozo" userId="347dc4d0e937d321" providerId="Windows Live" clId="Web-{F1E29E6E-D0A6-4C4A-98C7-0CEEA2DDC52C}" dt="2023-09-26T23:19:52.178" v="10"/>
          <ac:picMkLst>
            <pc:docMk/>
            <pc:sldMk cId="1533718957" sldId="266"/>
            <ac:picMk id="5" creationId="{E7C4EF8B-FCB2-8BA0-EB4C-95AABB84C6F1}"/>
          </ac:picMkLst>
        </pc:picChg>
      </pc:sldChg>
      <pc:sldChg chg="addSp">
        <pc:chgData name="natalia hoyos cardozo" userId="347dc4d0e937d321" providerId="Windows Live" clId="Web-{F1E29E6E-D0A6-4C4A-98C7-0CEEA2DDC52C}" dt="2023-09-26T23:19:59.522" v="11"/>
        <pc:sldMkLst>
          <pc:docMk/>
          <pc:sldMk cId="2124455913" sldId="268"/>
        </pc:sldMkLst>
        <pc:picChg chg="add">
          <ac:chgData name="natalia hoyos cardozo" userId="347dc4d0e937d321" providerId="Windows Live" clId="Web-{F1E29E6E-D0A6-4C4A-98C7-0CEEA2DDC52C}" dt="2023-09-26T23:19:59.522" v="11"/>
          <ac:picMkLst>
            <pc:docMk/>
            <pc:sldMk cId="2124455913" sldId="268"/>
            <ac:picMk id="4" creationId="{CAAC1595-21A2-39BA-06DC-5382FBA71EA6}"/>
          </ac:picMkLst>
        </pc:picChg>
      </pc:sldChg>
      <pc:sldChg chg="addSp">
        <pc:chgData name="natalia hoyos cardozo" userId="347dc4d0e937d321" providerId="Windows Live" clId="Web-{F1E29E6E-D0A6-4C4A-98C7-0CEEA2DDC52C}" dt="2023-09-26T23:20:03.460" v="12"/>
        <pc:sldMkLst>
          <pc:docMk/>
          <pc:sldMk cId="1481022850" sldId="269"/>
        </pc:sldMkLst>
        <pc:picChg chg="add">
          <ac:chgData name="natalia hoyos cardozo" userId="347dc4d0e937d321" providerId="Windows Live" clId="Web-{F1E29E6E-D0A6-4C4A-98C7-0CEEA2DDC52C}" dt="2023-09-26T23:20:03.460" v="12"/>
          <ac:picMkLst>
            <pc:docMk/>
            <pc:sldMk cId="1481022850" sldId="269"/>
            <ac:picMk id="4" creationId="{BE5F4FA1-41B4-E401-DDE7-BAE042E75965}"/>
          </ac:picMkLst>
        </pc:picChg>
      </pc:sldChg>
      <pc:sldChg chg="addSp">
        <pc:chgData name="natalia hoyos cardozo" userId="347dc4d0e937d321" providerId="Windows Live" clId="Web-{F1E29E6E-D0A6-4C4A-98C7-0CEEA2DDC52C}" dt="2023-09-26T23:20:06.585" v="13"/>
        <pc:sldMkLst>
          <pc:docMk/>
          <pc:sldMk cId="3147038349" sldId="270"/>
        </pc:sldMkLst>
        <pc:picChg chg="add">
          <ac:chgData name="natalia hoyos cardozo" userId="347dc4d0e937d321" providerId="Windows Live" clId="Web-{F1E29E6E-D0A6-4C4A-98C7-0CEEA2DDC52C}" dt="2023-09-26T23:20:06.585" v="13"/>
          <ac:picMkLst>
            <pc:docMk/>
            <pc:sldMk cId="3147038349" sldId="270"/>
            <ac:picMk id="3" creationId="{D8C93C42-862B-7242-169D-AB2F184C68DF}"/>
          </ac:picMkLst>
        </pc:picChg>
      </pc:sldChg>
      <pc:sldChg chg="addSp">
        <pc:chgData name="natalia hoyos cardozo" userId="347dc4d0e937d321" providerId="Windows Live" clId="Web-{F1E29E6E-D0A6-4C4A-98C7-0CEEA2DDC52C}" dt="2023-09-26T23:19:41.240" v="8"/>
        <pc:sldMkLst>
          <pc:docMk/>
          <pc:sldMk cId="605441207" sldId="271"/>
        </pc:sldMkLst>
        <pc:picChg chg="add">
          <ac:chgData name="natalia hoyos cardozo" userId="347dc4d0e937d321" providerId="Windows Live" clId="Web-{F1E29E6E-D0A6-4C4A-98C7-0CEEA2DDC52C}" dt="2023-09-26T23:19:41.240" v="8"/>
          <ac:picMkLst>
            <pc:docMk/>
            <pc:sldMk cId="605441207" sldId="271"/>
            <ac:picMk id="6" creationId="{EEA1CDF9-118F-B521-D730-A19E764AB443}"/>
          </ac:picMkLst>
        </pc:picChg>
      </pc:sldChg>
      <pc:sldChg chg="addSp delSp">
        <pc:chgData name="natalia hoyos cardozo" userId="347dc4d0e937d321" providerId="Windows Live" clId="Web-{F1E29E6E-D0A6-4C4A-98C7-0CEEA2DDC52C}" dt="2023-09-26T23:20:16.601" v="15"/>
        <pc:sldMkLst>
          <pc:docMk/>
          <pc:sldMk cId="1764491024" sldId="272"/>
        </pc:sldMkLst>
        <pc:picChg chg="del">
          <ac:chgData name="natalia hoyos cardozo" userId="347dc4d0e937d321" providerId="Windows Live" clId="Web-{F1E29E6E-D0A6-4C4A-98C7-0CEEA2DDC52C}" dt="2023-09-26T23:20:15.491" v="14"/>
          <ac:picMkLst>
            <pc:docMk/>
            <pc:sldMk cId="1764491024" sldId="272"/>
            <ac:picMk id="4" creationId="{00000000-0000-0000-0000-000000000000}"/>
          </ac:picMkLst>
        </pc:picChg>
        <pc:picChg chg="add">
          <ac:chgData name="natalia hoyos cardozo" userId="347dc4d0e937d321" providerId="Windows Live" clId="Web-{F1E29E6E-D0A6-4C4A-98C7-0CEEA2DDC52C}" dt="2023-09-26T23:20:16.601" v="15"/>
          <ac:picMkLst>
            <pc:docMk/>
            <pc:sldMk cId="1764491024" sldId="272"/>
            <ac:picMk id="6" creationId="{E013D7AB-B4D8-CEF0-EC40-C14D8E3499E5}"/>
          </ac:picMkLst>
        </pc:picChg>
      </pc:sldChg>
    </pc:docChg>
  </pc:docChgLst>
  <pc:docChgLst>
    <pc:chgData name="natalia hoyos cardozo" userId="347dc4d0e937d321" providerId="Windows Live" clId="Web-{0C345653-4947-41D4-ADA7-799A2BD9D2C6}"/>
    <pc:docChg chg="modSld">
      <pc:chgData name="natalia hoyos cardozo" userId="347dc4d0e937d321" providerId="Windows Live" clId="Web-{0C345653-4947-41D4-ADA7-799A2BD9D2C6}" dt="2023-09-26T22:58:28.486" v="4"/>
      <pc:docMkLst>
        <pc:docMk/>
      </pc:docMkLst>
      <pc:sldChg chg="addSp modSp">
        <pc:chgData name="natalia hoyos cardozo" userId="347dc4d0e937d321" providerId="Windows Live" clId="Web-{0C345653-4947-41D4-ADA7-799A2BD9D2C6}" dt="2023-09-26T22:58:28.486" v="4"/>
        <pc:sldMkLst>
          <pc:docMk/>
          <pc:sldMk cId="2195091053" sldId="273"/>
        </pc:sldMkLst>
        <pc:picChg chg="add mod ord">
          <ac:chgData name="natalia hoyos cardozo" userId="347dc4d0e937d321" providerId="Windows Live" clId="Web-{0C345653-4947-41D4-ADA7-799A2BD9D2C6}" dt="2023-09-26T22:58:28.486" v="4"/>
          <ac:picMkLst>
            <pc:docMk/>
            <pc:sldMk cId="2195091053" sldId="273"/>
            <ac:picMk id="4" creationId="{81ED16E4-192F-4E56-8F02-0A1A58D8D97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B7358D-A848-4DA0-A061-D2862E76FF08}"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s-ES"/>
        </a:p>
      </dgm:t>
    </dgm:pt>
    <dgm:pt modelId="{50C9B24D-F6AB-469A-8326-47CDAA487E81}">
      <dgm:prSet phldrT="[Texto]"/>
      <dgm:spPr/>
      <dgm:t>
        <a:bodyPr/>
        <a:lstStyle/>
        <a:p>
          <a:r>
            <a:rPr lang="es-ES" b="1" dirty="0">
              <a:solidFill>
                <a:schemeClr val="tx1">
                  <a:lumMod val="75000"/>
                  <a:lumOff val="25000"/>
                </a:schemeClr>
              </a:solidFill>
            </a:rPr>
            <a:t>COMEDOLITICO</a:t>
          </a:r>
        </a:p>
      </dgm:t>
    </dgm:pt>
    <dgm:pt modelId="{8DED5595-1772-4CC8-BB14-4E0839413C27}" type="parTrans" cxnId="{6F21FFBC-BB9B-478C-AEDF-770EF9876D66}">
      <dgm:prSet/>
      <dgm:spPr/>
      <dgm:t>
        <a:bodyPr/>
        <a:lstStyle/>
        <a:p>
          <a:endParaRPr lang="es-ES"/>
        </a:p>
      </dgm:t>
    </dgm:pt>
    <dgm:pt modelId="{BD8C2B12-17C5-4E94-B290-221BF942B2FE}" type="sibTrans" cxnId="{6F21FFBC-BB9B-478C-AEDF-770EF9876D66}">
      <dgm:prSet/>
      <dgm:spPr/>
      <dgm:t>
        <a:bodyPr/>
        <a:lstStyle/>
        <a:p>
          <a:endParaRPr lang="es-ES"/>
        </a:p>
      </dgm:t>
    </dgm:pt>
    <dgm:pt modelId="{DD2A0EA4-40C8-4855-A030-6DA005DD3011}">
      <dgm:prSet phldrT="[Texto]"/>
      <dgm:spPr/>
      <dgm:t>
        <a:bodyPr/>
        <a:lstStyle/>
        <a:p>
          <a:r>
            <a:rPr lang="es-ES" b="1" dirty="0">
              <a:solidFill>
                <a:schemeClr val="tx1">
                  <a:lumMod val="75000"/>
                  <a:lumOff val="25000"/>
                </a:schemeClr>
              </a:solidFill>
            </a:rPr>
            <a:t>QUERATOLITICO</a:t>
          </a:r>
        </a:p>
      </dgm:t>
    </dgm:pt>
    <dgm:pt modelId="{6A5EA254-88B8-4C0C-8986-8ED13A0746B7}" type="parTrans" cxnId="{9F5AD734-0BE5-4B2A-9418-E955C40A74CD}">
      <dgm:prSet/>
      <dgm:spPr/>
      <dgm:t>
        <a:bodyPr/>
        <a:lstStyle/>
        <a:p>
          <a:endParaRPr lang="es-ES"/>
        </a:p>
      </dgm:t>
    </dgm:pt>
    <dgm:pt modelId="{D13AF081-B7F8-4E94-B487-A08E86A393BF}" type="sibTrans" cxnId="{9F5AD734-0BE5-4B2A-9418-E955C40A74CD}">
      <dgm:prSet/>
      <dgm:spPr/>
      <dgm:t>
        <a:bodyPr/>
        <a:lstStyle/>
        <a:p>
          <a:endParaRPr lang="es-ES"/>
        </a:p>
      </dgm:t>
    </dgm:pt>
    <dgm:pt modelId="{7AA97D10-90E8-4B24-9564-A5308D588797}">
      <dgm:prSet phldrT="[Texto]"/>
      <dgm:spPr/>
      <dgm:t>
        <a:bodyPr/>
        <a:lstStyle/>
        <a:p>
          <a:r>
            <a:rPr lang="es-ES" b="1" dirty="0">
              <a:solidFill>
                <a:schemeClr val="tx1">
                  <a:lumMod val="75000"/>
                  <a:lumOff val="25000"/>
                </a:schemeClr>
              </a:solidFill>
            </a:rPr>
            <a:t>SEBORREGULADOR</a:t>
          </a:r>
        </a:p>
      </dgm:t>
    </dgm:pt>
    <dgm:pt modelId="{9102697B-F7B9-4535-89B5-1784268B1E28}" type="parTrans" cxnId="{68854904-6AE0-4B15-8E0F-7CD4BDCDDA5B}">
      <dgm:prSet/>
      <dgm:spPr/>
      <dgm:t>
        <a:bodyPr/>
        <a:lstStyle/>
        <a:p>
          <a:endParaRPr lang="es-ES"/>
        </a:p>
      </dgm:t>
    </dgm:pt>
    <dgm:pt modelId="{13643244-E29F-49DD-9509-F2A203A0EE60}" type="sibTrans" cxnId="{68854904-6AE0-4B15-8E0F-7CD4BDCDDA5B}">
      <dgm:prSet/>
      <dgm:spPr/>
      <dgm:t>
        <a:bodyPr/>
        <a:lstStyle/>
        <a:p>
          <a:endParaRPr lang="es-ES"/>
        </a:p>
      </dgm:t>
    </dgm:pt>
    <dgm:pt modelId="{00EE1261-F747-4E9C-8AD4-78AFBE1339A0}">
      <dgm:prSet phldrT="[Texto]" custT="1"/>
      <dgm:spPr/>
      <dgm:t>
        <a:bodyPr/>
        <a:lstStyle/>
        <a:p>
          <a:r>
            <a:rPr lang="es-ES" sz="1000" b="1" dirty="0">
              <a:solidFill>
                <a:schemeClr val="tx1">
                  <a:lumMod val="75000"/>
                  <a:lumOff val="25000"/>
                </a:schemeClr>
              </a:solidFill>
            </a:rPr>
            <a:t>ANTIINFLAMATORIO</a:t>
          </a:r>
        </a:p>
      </dgm:t>
    </dgm:pt>
    <dgm:pt modelId="{9F17BDC8-394C-49EA-8A47-E5CA85A87393}" type="parTrans" cxnId="{ED932A47-E9BC-4BC5-ADA3-0C3F855DEE66}">
      <dgm:prSet/>
      <dgm:spPr/>
      <dgm:t>
        <a:bodyPr/>
        <a:lstStyle/>
        <a:p>
          <a:endParaRPr lang="es-ES"/>
        </a:p>
      </dgm:t>
    </dgm:pt>
    <dgm:pt modelId="{6835C8CB-012C-4281-B2C0-DD805F0BA0A6}" type="sibTrans" cxnId="{ED932A47-E9BC-4BC5-ADA3-0C3F855DEE66}">
      <dgm:prSet/>
      <dgm:spPr/>
      <dgm:t>
        <a:bodyPr/>
        <a:lstStyle/>
        <a:p>
          <a:endParaRPr lang="es-ES"/>
        </a:p>
      </dgm:t>
    </dgm:pt>
    <dgm:pt modelId="{9364031F-B968-40BF-A1F8-A5B5B06F7EE4}">
      <dgm:prSet phldrT="[Texto]"/>
      <dgm:spPr/>
      <dgm:t>
        <a:bodyPr/>
        <a:lstStyle/>
        <a:p>
          <a:r>
            <a:rPr lang="es-ES" b="1" dirty="0">
              <a:solidFill>
                <a:schemeClr val="tx1">
                  <a:lumMod val="75000"/>
                  <a:lumOff val="25000"/>
                </a:schemeClr>
              </a:solidFill>
            </a:rPr>
            <a:t>ANTISEPTICA Y ANTIMICROBIANA</a:t>
          </a:r>
        </a:p>
      </dgm:t>
    </dgm:pt>
    <dgm:pt modelId="{B3A06E64-997B-4434-BA7D-BC405EE7275E}" type="parTrans" cxnId="{F99A53A5-89D8-4263-BE37-1DB14C008A98}">
      <dgm:prSet/>
      <dgm:spPr/>
      <dgm:t>
        <a:bodyPr/>
        <a:lstStyle/>
        <a:p>
          <a:endParaRPr lang="es-ES"/>
        </a:p>
      </dgm:t>
    </dgm:pt>
    <dgm:pt modelId="{6679D887-3529-4970-A15A-34173930F040}" type="sibTrans" cxnId="{F99A53A5-89D8-4263-BE37-1DB14C008A98}">
      <dgm:prSet/>
      <dgm:spPr/>
      <dgm:t>
        <a:bodyPr/>
        <a:lstStyle/>
        <a:p>
          <a:endParaRPr lang="es-ES"/>
        </a:p>
      </dgm:t>
    </dgm:pt>
    <dgm:pt modelId="{A3C95B69-5A95-4528-9A43-9D8B16DC4C31}">
      <dgm:prSet/>
      <dgm:spPr/>
      <dgm:t>
        <a:bodyPr/>
        <a:lstStyle/>
        <a:p>
          <a:r>
            <a:rPr lang="es-ES" b="1" dirty="0">
              <a:solidFill>
                <a:schemeClr val="tx1">
                  <a:lumMod val="75000"/>
                  <a:lumOff val="25000"/>
                </a:schemeClr>
              </a:solidFill>
            </a:rPr>
            <a:t>DESPIGMENTANTE</a:t>
          </a:r>
        </a:p>
      </dgm:t>
    </dgm:pt>
    <dgm:pt modelId="{87568217-EF98-4300-8F33-ACFE1584D127}" type="parTrans" cxnId="{6D466EC3-40AC-4495-85AE-95B4ECA16759}">
      <dgm:prSet/>
      <dgm:spPr/>
      <dgm:t>
        <a:bodyPr/>
        <a:lstStyle/>
        <a:p>
          <a:endParaRPr lang="es-ES"/>
        </a:p>
      </dgm:t>
    </dgm:pt>
    <dgm:pt modelId="{296B192A-463B-46B9-A732-CCFDCFD3613C}" type="sibTrans" cxnId="{6D466EC3-40AC-4495-85AE-95B4ECA16759}">
      <dgm:prSet/>
      <dgm:spPr/>
      <dgm:t>
        <a:bodyPr/>
        <a:lstStyle/>
        <a:p>
          <a:endParaRPr lang="es-ES"/>
        </a:p>
      </dgm:t>
    </dgm:pt>
    <dgm:pt modelId="{96A589D2-A98F-4F8A-AD52-E9E333C7B950}" type="pres">
      <dgm:prSet presAssocID="{24B7358D-A848-4DA0-A061-D2862E76FF08}" presName="cycle" presStyleCnt="0">
        <dgm:presLayoutVars>
          <dgm:dir/>
          <dgm:resizeHandles val="exact"/>
        </dgm:presLayoutVars>
      </dgm:prSet>
      <dgm:spPr/>
    </dgm:pt>
    <dgm:pt modelId="{72C7AF98-8983-44F7-81FA-C92A51238116}" type="pres">
      <dgm:prSet presAssocID="{50C9B24D-F6AB-469A-8326-47CDAA487E81}" presName="node" presStyleLbl="node1" presStyleIdx="0" presStyleCnt="6" custRadScaleRad="89110" custRadScaleInc="2459">
        <dgm:presLayoutVars>
          <dgm:bulletEnabled val="1"/>
        </dgm:presLayoutVars>
      </dgm:prSet>
      <dgm:spPr/>
    </dgm:pt>
    <dgm:pt modelId="{27B187CB-3AF6-47B4-833C-78FDF6F3A655}" type="pres">
      <dgm:prSet presAssocID="{BD8C2B12-17C5-4E94-B290-221BF942B2FE}" presName="sibTrans" presStyleLbl="sibTrans2D1" presStyleIdx="0" presStyleCnt="6"/>
      <dgm:spPr/>
    </dgm:pt>
    <dgm:pt modelId="{A0EB7F9C-3BA5-45DB-8CEB-F938DCF9BB12}" type="pres">
      <dgm:prSet presAssocID="{BD8C2B12-17C5-4E94-B290-221BF942B2FE}" presName="connectorText" presStyleLbl="sibTrans2D1" presStyleIdx="0" presStyleCnt="6"/>
      <dgm:spPr/>
    </dgm:pt>
    <dgm:pt modelId="{40B5C1E1-007E-4C36-B4B9-C8945B4F08D0}" type="pres">
      <dgm:prSet presAssocID="{DD2A0EA4-40C8-4855-A030-6DA005DD3011}" presName="node" presStyleLbl="node1" presStyleIdx="1" presStyleCnt="6" custRadScaleRad="106454" custRadScaleInc="-3723">
        <dgm:presLayoutVars>
          <dgm:bulletEnabled val="1"/>
        </dgm:presLayoutVars>
      </dgm:prSet>
      <dgm:spPr/>
    </dgm:pt>
    <dgm:pt modelId="{A20A0CF6-49D3-4A04-96F0-433BBAAAE015}" type="pres">
      <dgm:prSet presAssocID="{D13AF081-B7F8-4E94-B487-A08E86A393BF}" presName="sibTrans" presStyleLbl="sibTrans2D1" presStyleIdx="1" presStyleCnt="6"/>
      <dgm:spPr/>
    </dgm:pt>
    <dgm:pt modelId="{914E74FD-DA89-440B-8FC6-1CAC111A7097}" type="pres">
      <dgm:prSet presAssocID="{D13AF081-B7F8-4E94-B487-A08E86A393BF}" presName="connectorText" presStyleLbl="sibTrans2D1" presStyleIdx="1" presStyleCnt="6"/>
      <dgm:spPr/>
    </dgm:pt>
    <dgm:pt modelId="{804B3F88-3D76-4EDC-B03B-8B5346B92444}" type="pres">
      <dgm:prSet presAssocID="{7AA97D10-90E8-4B24-9564-A5308D588797}" presName="node" presStyleLbl="node1" presStyleIdx="2" presStyleCnt="6" custScaleX="108693" custScaleY="106969" custRadScaleRad="101002" custRadScaleInc="-21506">
        <dgm:presLayoutVars>
          <dgm:bulletEnabled val="1"/>
        </dgm:presLayoutVars>
      </dgm:prSet>
      <dgm:spPr/>
    </dgm:pt>
    <dgm:pt modelId="{5FE78DD0-560E-440F-B140-3EC3C4FBC72F}" type="pres">
      <dgm:prSet presAssocID="{13643244-E29F-49DD-9509-F2A203A0EE60}" presName="sibTrans" presStyleLbl="sibTrans2D1" presStyleIdx="2" presStyleCnt="6"/>
      <dgm:spPr/>
    </dgm:pt>
    <dgm:pt modelId="{C4D9E1C0-A3BB-41CD-9C45-77837DB64B55}" type="pres">
      <dgm:prSet presAssocID="{13643244-E29F-49DD-9509-F2A203A0EE60}" presName="connectorText" presStyleLbl="sibTrans2D1" presStyleIdx="2" presStyleCnt="6"/>
      <dgm:spPr/>
    </dgm:pt>
    <dgm:pt modelId="{0BAAFC0D-98F9-4FC9-AF34-EC8027A3BB8B}" type="pres">
      <dgm:prSet presAssocID="{00EE1261-F747-4E9C-8AD4-78AFBE1339A0}" presName="node" presStyleLbl="node1" presStyleIdx="3" presStyleCnt="6" custScaleX="109018" custScaleY="107058" custRadScaleRad="86670" custRadScaleInc="2787">
        <dgm:presLayoutVars>
          <dgm:bulletEnabled val="1"/>
        </dgm:presLayoutVars>
      </dgm:prSet>
      <dgm:spPr/>
    </dgm:pt>
    <dgm:pt modelId="{931F34FC-945B-4CC4-922D-E0FFB8DA8478}" type="pres">
      <dgm:prSet presAssocID="{6835C8CB-012C-4281-B2C0-DD805F0BA0A6}" presName="sibTrans" presStyleLbl="sibTrans2D1" presStyleIdx="3" presStyleCnt="6"/>
      <dgm:spPr/>
    </dgm:pt>
    <dgm:pt modelId="{D0FEDD3F-55EB-46D7-AFEC-AE3C45541151}" type="pres">
      <dgm:prSet presAssocID="{6835C8CB-012C-4281-B2C0-DD805F0BA0A6}" presName="connectorText" presStyleLbl="sibTrans2D1" presStyleIdx="3" presStyleCnt="6"/>
      <dgm:spPr/>
    </dgm:pt>
    <dgm:pt modelId="{5516B994-5A95-4EAC-BE7E-998A18923A7B}" type="pres">
      <dgm:prSet presAssocID="{9364031F-B968-40BF-A1F8-A5B5B06F7EE4}" presName="node" presStyleLbl="node1" presStyleIdx="4" presStyleCnt="6" custRadScaleRad="96333" custRadScaleInc="37285">
        <dgm:presLayoutVars>
          <dgm:bulletEnabled val="1"/>
        </dgm:presLayoutVars>
      </dgm:prSet>
      <dgm:spPr/>
    </dgm:pt>
    <dgm:pt modelId="{013D116A-6891-4D78-9C58-D86679A19E4B}" type="pres">
      <dgm:prSet presAssocID="{6679D887-3529-4970-A15A-34173930F040}" presName="sibTrans" presStyleLbl="sibTrans2D1" presStyleIdx="4" presStyleCnt="6"/>
      <dgm:spPr/>
    </dgm:pt>
    <dgm:pt modelId="{7B418FF9-ACBC-4920-A4AC-33E5CE39342A}" type="pres">
      <dgm:prSet presAssocID="{6679D887-3529-4970-A15A-34173930F040}" presName="connectorText" presStyleLbl="sibTrans2D1" presStyleIdx="4" presStyleCnt="6"/>
      <dgm:spPr/>
    </dgm:pt>
    <dgm:pt modelId="{75290AC5-263B-47C6-A70E-92394BD7E9FF}" type="pres">
      <dgm:prSet presAssocID="{A3C95B69-5A95-4528-9A43-9D8B16DC4C31}" presName="node" presStyleLbl="node1" presStyleIdx="5" presStyleCnt="6" custRadScaleRad="112514" custRadScaleInc="4254">
        <dgm:presLayoutVars>
          <dgm:bulletEnabled val="1"/>
        </dgm:presLayoutVars>
      </dgm:prSet>
      <dgm:spPr/>
    </dgm:pt>
    <dgm:pt modelId="{0995DF08-6FB5-4277-B8A1-5DAAF33909D8}" type="pres">
      <dgm:prSet presAssocID="{296B192A-463B-46B9-A732-CCFDCFD3613C}" presName="sibTrans" presStyleLbl="sibTrans2D1" presStyleIdx="5" presStyleCnt="6"/>
      <dgm:spPr/>
    </dgm:pt>
    <dgm:pt modelId="{93659AAC-31E9-4317-A1AF-6034BE989419}" type="pres">
      <dgm:prSet presAssocID="{296B192A-463B-46B9-A732-CCFDCFD3613C}" presName="connectorText" presStyleLbl="sibTrans2D1" presStyleIdx="5" presStyleCnt="6"/>
      <dgm:spPr/>
    </dgm:pt>
  </dgm:ptLst>
  <dgm:cxnLst>
    <dgm:cxn modelId="{68854904-6AE0-4B15-8E0F-7CD4BDCDDA5B}" srcId="{24B7358D-A848-4DA0-A061-D2862E76FF08}" destId="{7AA97D10-90E8-4B24-9564-A5308D588797}" srcOrd="2" destOrd="0" parTransId="{9102697B-F7B9-4535-89B5-1784268B1E28}" sibTransId="{13643244-E29F-49DD-9509-F2A203A0EE60}"/>
    <dgm:cxn modelId="{F66A5622-49ED-4714-9CFE-417CA4439EA5}" type="presOf" srcId="{6679D887-3529-4970-A15A-34173930F040}" destId="{7B418FF9-ACBC-4920-A4AC-33E5CE39342A}" srcOrd="1" destOrd="0" presId="urn:microsoft.com/office/officeart/2005/8/layout/cycle2"/>
    <dgm:cxn modelId="{9F5AD734-0BE5-4B2A-9418-E955C40A74CD}" srcId="{24B7358D-A848-4DA0-A061-D2862E76FF08}" destId="{DD2A0EA4-40C8-4855-A030-6DA005DD3011}" srcOrd="1" destOrd="0" parTransId="{6A5EA254-88B8-4C0C-8986-8ED13A0746B7}" sibTransId="{D13AF081-B7F8-4E94-B487-A08E86A393BF}"/>
    <dgm:cxn modelId="{1CECD43C-B95F-4744-92DB-E1BD4B637826}" type="presOf" srcId="{13643244-E29F-49DD-9509-F2A203A0EE60}" destId="{5FE78DD0-560E-440F-B140-3EC3C4FBC72F}" srcOrd="0" destOrd="0" presId="urn:microsoft.com/office/officeart/2005/8/layout/cycle2"/>
    <dgm:cxn modelId="{AE99423E-1EF1-4C2F-8D1A-C61E61F93FB9}" type="presOf" srcId="{9364031F-B968-40BF-A1F8-A5B5B06F7EE4}" destId="{5516B994-5A95-4EAC-BE7E-998A18923A7B}" srcOrd="0" destOrd="0" presId="urn:microsoft.com/office/officeart/2005/8/layout/cycle2"/>
    <dgm:cxn modelId="{9B210B44-ED3F-476D-BDA8-D3EBCEB21C05}" type="presOf" srcId="{00EE1261-F747-4E9C-8AD4-78AFBE1339A0}" destId="{0BAAFC0D-98F9-4FC9-AF34-EC8027A3BB8B}" srcOrd="0" destOrd="0" presId="urn:microsoft.com/office/officeart/2005/8/layout/cycle2"/>
    <dgm:cxn modelId="{ED932A47-E9BC-4BC5-ADA3-0C3F855DEE66}" srcId="{24B7358D-A848-4DA0-A061-D2862E76FF08}" destId="{00EE1261-F747-4E9C-8AD4-78AFBE1339A0}" srcOrd="3" destOrd="0" parTransId="{9F17BDC8-394C-49EA-8A47-E5CA85A87393}" sibTransId="{6835C8CB-012C-4281-B2C0-DD805F0BA0A6}"/>
    <dgm:cxn modelId="{B389F64D-63AA-4F92-A90C-F829CBDA5181}" type="presOf" srcId="{D13AF081-B7F8-4E94-B487-A08E86A393BF}" destId="{A20A0CF6-49D3-4A04-96F0-433BBAAAE015}" srcOrd="0" destOrd="0" presId="urn:microsoft.com/office/officeart/2005/8/layout/cycle2"/>
    <dgm:cxn modelId="{28CBCB58-CB68-4874-9BCD-46B6EC0CA4D4}" type="presOf" srcId="{24B7358D-A848-4DA0-A061-D2862E76FF08}" destId="{96A589D2-A98F-4F8A-AD52-E9E333C7B950}" srcOrd="0" destOrd="0" presId="urn:microsoft.com/office/officeart/2005/8/layout/cycle2"/>
    <dgm:cxn modelId="{A348C77E-7BD5-45EE-9F27-A8333D45DB5D}" type="presOf" srcId="{7AA97D10-90E8-4B24-9564-A5308D588797}" destId="{804B3F88-3D76-4EDC-B03B-8B5346B92444}" srcOrd="0" destOrd="0" presId="urn:microsoft.com/office/officeart/2005/8/layout/cycle2"/>
    <dgm:cxn modelId="{72F78680-D6EA-42CF-B73D-A253CC38B507}" type="presOf" srcId="{13643244-E29F-49DD-9509-F2A203A0EE60}" destId="{C4D9E1C0-A3BB-41CD-9C45-77837DB64B55}" srcOrd="1" destOrd="0" presId="urn:microsoft.com/office/officeart/2005/8/layout/cycle2"/>
    <dgm:cxn modelId="{6F0F99A4-8E57-4A81-B883-0706B1A15177}" type="presOf" srcId="{6835C8CB-012C-4281-B2C0-DD805F0BA0A6}" destId="{D0FEDD3F-55EB-46D7-AFEC-AE3C45541151}" srcOrd="1" destOrd="0" presId="urn:microsoft.com/office/officeart/2005/8/layout/cycle2"/>
    <dgm:cxn modelId="{F99A53A5-89D8-4263-BE37-1DB14C008A98}" srcId="{24B7358D-A848-4DA0-A061-D2862E76FF08}" destId="{9364031F-B968-40BF-A1F8-A5B5B06F7EE4}" srcOrd="4" destOrd="0" parTransId="{B3A06E64-997B-4434-BA7D-BC405EE7275E}" sibTransId="{6679D887-3529-4970-A15A-34173930F040}"/>
    <dgm:cxn modelId="{B02720AE-3D9E-4FF9-A3AC-B75369218E6A}" type="presOf" srcId="{DD2A0EA4-40C8-4855-A030-6DA005DD3011}" destId="{40B5C1E1-007E-4C36-B4B9-C8945B4F08D0}" srcOrd="0" destOrd="0" presId="urn:microsoft.com/office/officeart/2005/8/layout/cycle2"/>
    <dgm:cxn modelId="{D873AFB1-9708-4BF7-B86F-1B16D0CC16FE}" type="presOf" srcId="{A3C95B69-5A95-4528-9A43-9D8B16DC4C31}" destId="{75290AC5-263B-47C6-A70E-92394BD7E9FF}" srcOrd="0" destOrd="0" presId="urn:microsoft.com/office/officeart/2005/8/layout/cycle2"/>
    <dgm:cxn modelId="{6F21FFBC-BB9B-478C-AEDF-770EF9876D66}" srcId="{24B7358D-A848-4DA0-A061-D2862E76FF08}" destId="{50C9B24D-F6AB-469A-8326-47CDAA487E81}" srcOrd="0" destOrd="0" parTransId="{8DED5595-1772-4CC8-BB14-4E0839413C27}" sibTransId="{BD8C2B12-17C5-4E94-B290-221BF942B2FE}"/>
    <dgm:cxn modelId="{674C4CC1-A19F-462F-B41A-3E5388D41CBF}" type="presOf" srcId="{296B192A-463B-46B9-A732-CCFDCFD3613C}" destId="{93659AAC-31E9-4317-A1AF-6034BE989419}" srcOrd="1" destOrd="0" presId="urn:microsoft.com/office/officeart/2005/8/layout/cycle2"/>
    <dgm:cxn modelId="{6D466EC3-40AC-4495-85AE-95B4ECA16759}" srcId="{24B7358D-A848-4DA0-A061-D2862E76FF08}" destId="{A3C95B69-5A95-4528-9A43-9D8B16DC4C31}" srcOrd="5" destOrd="0" parTransId="{87568217-EF98-4300-8F33-ACFE1584D127}" sibTransId="{296B192A-463B-46B9-A732-CCFDCFD3613C}"/>
    <dgm:cxn modelId="{A9AACCC3-9DA3-4244-B61E-D15BCEE180BD}" type="presOf" srcId="{D13AF081-B7F8-4E94-B487-A08E86A393BF}" destId="{914E74FD-DA89-440B-8FC6-1CAC111A7097}" srcOrd="1" destOrd="0" presId="urn:microsoft.com/office/officeart/2005/8/layout/cycle2"/>
    <dgm:cxn modelId="{124841D4-4773-40AB-A23E-D783D20C0305}" type="presOf" srcId="{BD8C2B12-17C5-4E94-B290-221BF942B2FE}" destId="{27B187CB-3AF6-47B4-833C-78FDF6F3A655}" srcOrd="0" destOrd="0" presId="urn:microsoft.com/office/officeart/2005/8/layout/cycle2"/>
    <dgm:cxn modelId="{05A58BDA-1B58-4F27-8E6B-6E285F55B847}" type="presOf" srcId="{296B192A-463B-46B9-A732-CCFDCFD3613C}" destId="{0995DF08-6FB5-4277-B8A1-5DAAF33909D8}" srcOrd="0" destOrd="0" presId="urn:microsoft.com/office/officeart/2005/8/layout/cycle2"/>
    <dgm:cxn modelId="{BA45EBE0-D4E8-4520-9498-B2884B2D4FA9}" type="presOf" srcId="{50C9B24D-F6AB-469A-8326-47CDAA487E81}" destId="{72C7AF98-8983-44F7-81FA-C92A51238116}" srcOrd="0" destOrd="0" presId="urn:microsoft.com/office/officeart/2005/8/layout/cycle2"/>
    <dgm:cxn modelId="{AF2C7FE9-F118-48EB-ACE8-E27BD06EED24}" type="presOf" srcId="{BD8C2B12-17C5-4E94-B290-221BF942B2FE}" destId="{A0EB7F9C-3BA5-45DB-8CEB-F938DCF9BB12}" srcOrd="1" destOrd="0" presId="urn:microsoft.com/office/officeart/2005/8/layout/cycle2"/>
    <dgm:cxn modelId="{4EF833EC-09B0-40D0-80DB-1D8036A1BEE4}" type="presOf" srcId="{6835C8CB-012C-4281-B2C0-DD805F0BA0A6}" destId="{931F34FC-945B-4CC4-922D-E0FFB8DA8478}" srcOrd="0" destOrd="0" presId="urn:microsoft.com/office/officeart/2005/8/layout/cycle2"/>
    <dgm:cxn modelId="{756D35EE-B449-4D96-8FA9-F2BFB80B6895}" type="presOf" srcId="{6679D887-3529-4970-A15A-34173930F040}" destId="{013D116A-6891-4D78-9C58-D86679A19E4B}" srcOrd="0" destOrd="0" presId="urn:microsoft.com/office/officeart/2005/8/layout/cycle2"/>
    <dgm:cxn modelId="{14117906-70A2-4876-8F91-BB7112D08F56}" type="presParOf" srcId="{96A589D2-A98F-4F8A-AD52-E9E333C7B950}" destId="{72C7AF98-8983-44F7-81FA-C92A51238116}" srcOrd="0" destOrd="0" presId="urn:microsoft.com/office/officeart/2005/8/layout/cycle2"/>
    <dgm:cxn modelId="{52FC0259-8C8C-47D1-99A1-9D8763E075AF}" type="presParOf" srcId="{96A589D2-A98F-4F8A-AD52-E9E333C7B950}" destId="{27B187CB-3AF6-47B4-833C-78FDF6F3A655}" srcOrd="1" destOrd="0" presId="urn:microsoft.com/office/officeart/2005/8/layout/cycle2"/>
    <dgm:cxn modelId="{7130917B-73DD-4DF2-AA42-527057EC5A19}" type="presParOf" srcId="{27B187CB-3AF6-47B4-833C-78FDF6F3A655}" destId="{A0EB7F9C-3BA5-45DB-8CEB-F938DCF9BB12}" srcOrd="0" destOrd="0" presId="urn:microsoft.com/office/officeart/2005/8/layout/cycle2"/>
    <dgm:cxn modelId="{FB47E606-E332-4601-A750-28FC902F532F}" type="presParOf" srcId="{96A589D2-A98F-4F8A-AD52-E9E333C7B950}" destId="{40B5C1E1-007E-4C36-B4B9-C8945B4F08D0}" srcOrd="2" destOrd="0" presId="urn:microsoft.com/office/officeart/2005/8/layout/cycle2"/>
    <dgm:cxn modelId="{5EF4A65F-A3DD-40BB-BE8C-9FB53B0EBE44}" type="presParOf" srcId="{96A589D2-A98F-4F8A-AD52-E9E333C7B950}" destId="{A20A0CF6-49D3-4A04-96F0-433BBAAAE015}" srcOrd="3" destOrd="0" presId="urn:microsoft.com/office/officeart/2005/8/layout/cycle2"/>
    <dgm:cxn modelId="{9F6391DC-F363-4332-936A-022E55F7EC54}" type="presParOf" srcId="{A20A0CF6-49D3-4A04-96F0-433BBAAAE015}" destId="{914E74FD-DA89-440B-8FC6-1CAC111A7097}" srcOrd="0" destOrd="0" presId="urn:microsoft.com/office/officeart/2005/8/layout/cycle2"/>
    <dgm:cxn modelId="{D8E055E4-5843-4139-8E88-F12FDD7EC920}" type="presParOf" srcId="{96A589D2-A98F-4F8A-AD52-E9E333C7B950}" destId="{804B3F88-3D76-4EDC-B03B-8B5346B92444}" srcOrd="4" destOrd="0" presId="urn:microsoft.com/office/officeart/2005/8/layout/cycle2"/>
    <dgm:cxn modelId="{9641078F-B123-40E3-8700-5C151D61920D}" type="presParOf" srcId="{96A589D2-A98F-4F8A-AD52-E9E333C7B950}" destId="{5FE78DD0-560E-440F-B140-3EC3C4FBC72F}" srcOrd="5" destOrd="0" presId="urn:microsoft.com/office/officeart/2005/8/layout/cycle2"/>
    <dgm:cxn modelId="{7ED72FAA-C3B8-4FD3-8D9C-BFCD59864A98}" type="presParOf" srcId="{5FE78DD0-560E-440F-B140-3EC3C4FBC72F}" destId="{C4D9E1C0-A3BB-41CD-9C45-77837DB64B55}" srcOrd="0" destOrd="0" presId="urn:microsoft.com/office/officeart/2005/8/layout/cycle2"/>
    <dgm:cxn modelId="{AE2BAF7B-6F93-48E4-A4B3-829176AEAD36}" type="presParOf" srcId="{96A589D2-A98F-4F8A-AD52-E9E333C7B950}" destId="{0BAAFC0D-98F9-4FC9-AF34-EC8027A3BB8B}" srcOrd="6" destOrd="0" presId="urn:microsoft.com/office/officeart/2005/8/layout/cycle2"/>
    <dgm:cxn modelId="{144F5BC4-CC75-4F5D-ABD7-31664E907ED1}" type="presParOf" srcId="{96A589D2-A98F-4F8A-AD52-E9E333C7B950}" destId="{931F34FC-945B-4CC4-922D-E0FFB8DA8478}" srcOrd="7" destOrd="0" presId="urn:microsoft.com/office/officeart/2005/8/layout/cycle2"/>
    <dgm:cxn modelId="{7F6E8FD9-E5ED-4EAA-B55A-39F479484EDC}" type="presParOf" srcId="{931F34FC-945B-4CC4-922D-E0FFB8DA8478}" destId="{D0FEDD3F-55EB-46D7-AFEC-AE3C45541151}" srcOrd="0" destOrd="0" presId="urn:microsoft.com/office/officeart/2005/8/layout/cycle2"/>
    <dgm:cxn modelId="{2FC03280-0AA9-4EB6-AB5B-26314C7841EA}" type="presParOf" srcId="{96A589D2-A98F-4F8A-AD52-E9E333C7B950}" destId="{5516B994-5A95-4EAC-BE7E-998A18923A7B}" srcOrd="8" destOrd="0" presId="urn:microsoft.com/office/officeart/2005/8/layout/cycle2"/>
    <dgm:cxn modelId="{F85CA04F-5BAC-4D2A-960F-E09F72347C59}" type="presParOf" srcId="{96A589D2-A98F-4F8A-AD52-E9E333C7B950}" destId="{013D116A-6891-4D78-9C58-D86679A19E4B}" srcOrd="9" destOrd="0" presId="urn:microsoft.com/office/officeart/2005/8/layout/cycle2"/>
    <dgm:cxn modelId="{0FF91958-8905-4E2F-8BFE-A788C92624E6}" type="presParOf" srcId="{013D116A-6891-4D78-9C58-D86679A19E4B}" destId="{7B418FF9-ACBC-4920-A4AC-33E5CE39342A}" srcOrd="0" destOrd="0" presId="urn:microsoft.com/office/officeart/2005/8/layout/cycle2"/>
    <dgm:cxn modelId="{5BFE6C4B-5E84-4776-9F65-E2D8D5B15C62}" type="presParOf" srcId="{96A589D2-A98F-4F8A-AD52-E9E333C7B950}" destId="{75290AC5-263B-47C6-A70E-92394BD7E9FF}" srcOrd="10" destOrd="0" presId="urn:microsoft.com/office/officeart/2005/8/layout/cycle2"/>
    <dgm:cxn modelId="{1C05E233-D5CA-4F96-913B-00789EDACF7E}" type="presParOf" srcId="{96A589D2-A98F-4F8A-AD52-E9E333C7B950}" destId="{0995DF08-6FB5-4277-B8A1-5DAAF33909D8}" srcOrd="11" destOrd="0" presId="urn:microsoft.com/office/officeart/2005/8/layout/cycle2"/>
    <dgm:cxn modelId="{BE7FC424-612E-437D-AD9D-C0715CC681CA}" type="presParOf" srcId="{0995DF08-6FB5-4277-B8A1-5DAAF33909D8}" destId="{93659AAC-31E9-4317-A1AF-6034BE98941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87D38-CDB2-4075-A4A5-87177B73C3E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ES"/>
        </a:p>
      </dgm:t>
    </dgm:pt>
    <dgm:pt modelId="{497AAB72-C03A-4645-9BD2-5E81AB00FD0C}">
      <dgm:prSet phldrT="[Texto]"/>
      <dgm:spPr/>
      <dgm:t>
        <a:bodyPr/>
        <a:lstStyle/>
        <a:p>
          <a:r>
            <a:rPr lang="es-ES" dirty="0"/>
            <a:t>Se lava el rostro con jabón facial </a:t>
          </a:r>
        </a:p>
        <a:p>
          <a:r>
            <a:rPr lang="es-ES" dirty="0"/>
            <a:t>( </a:t>
          </a:r>
          <a:r>
            <a:rPr lang="es-ES" dirty="0" err="1"/>
            <a:t>clearskin</a:t>
          </a:r>
          <a:r>
            <a:rPr lang="es-ES" dirty="0"/>
            <a:t> ) 2 veces al día .</a:t>
          </a:r>
        </a:p>
      </dgm:t>
    </dgm:pt>
    <dgm:pt modelId="{727279D3-025C-484B-A02F-EF84A9CEBB79}" type="parTrans" cxnId="{CD54EC6C-C6F1-4BC5-B059-0F1C0DB01E4D}">
      <dgm:prSet/>
      <dgm:spPr/>
      <dgm:t>
        <a:bodyPr/>
        <a:lstStyle/>
        <a:p>
          <a:endParaRPr lang="es-ES"/>
        </a:p>
      </dgm:t>
    </dgm:pt>
    <dgm:pt modelId="{86F88FAB-8AD8-42DF-9138-DF2286E5A5B2}" type="sibTrans" cxnId="{CD54EC6C-C6F1-4BC5-B059-0F1C0DB01E4D}">
      <dgm:prSet/>
      <dgm:spPr/>
      <dgm:t>
        <a:bodyPr/>
        <a:lstStyle/>
        <a:p>
          <a:endParaRPr lang="es-ES"/>
        </a:p>
      </dgm:t>
    </dgm:pt>
    <dgm:pt modelId="{A69291B4-DECA-4C69-B5BF-60352519397A}">
      <dgm:prSet phldrT="[Texto]"/>
      <dgm:spPr/>
      <dgm:t>
        <a:bodyPr/>
        <a:lstStyle/>
        <a:p>
          <a:r>
            <a:rPr lang="es-ES" dirty="0"/>
            <a:t>Usa tónico facial</a:t>
          </a:r>
        </a:p>
        <a:p>
          <a:r>
            <a:rPr lang="es-ES" dirty="0"/>
            <a:t> ( </a:t>
          </a:r>
          <a:r>
            <a:rPr lang="es-ES" dirty="0" err="1"/>
            <a:t>clearskin</a:t>
          </a:r>
          <a:r>
            <a:rPr lang="es-ES" dirty="0"/>
            <a:t>) una sola vez </a:t>
          </a:r>
        </a:p>
      </dgm:t>
    </dgm:pt>
    <dgm:pt modelId="{7ACABFB4-FE7B-4AAD-8667-90EC6AB0488E}" type="parTrans" cxnId="{49CC2B73-8C76-4747-AB06-7E0842DEBE7A}">
      <dgm:prSet/>
      <dgm:spPr/>
      <dgm:t>
        <a:bodyPr/>
        <a:lstStyle/>
        <a:p>
          <a:endParaRPr lang="es-ES"/>
        </a:p>
      </dgm:t>
    </dgm:pt>
    <dgm:pt modelId="{44827612-DEE8-440B-903A-04019462613F}" type="sibTrans" cxnId="{49CC2B73-8C76-4747-AB06-7E0842DEBE7A}">
      <dgm:prSet/>
      <dgm:spPr/>
      <dgm:t>
        <a:bodyPr/>
        <a:lstStyle/>
        <a:p>
          <a:endParaRPr lang="es-ES"/>
        </a:p>
      </dgm:t>
    </dgm:pt>
    <dgm:pt modelId="{D89993A3-D3F3-42E3-A783-89DDC025A148}">
      <dgm:prSet/>
      <dgm:spPr/>
      <dgm:t>
        <a:bodyPr/>
        <a:lstStyle/>
        <a:p>
          <a:r>
            <a:rPr lang="es-ES" dirty="0"/>
            <a:t>Usa protector solar (sin-</a:t>
          </a:r>
          <a:r>
            <a:rPr lang="es-ES" dirty="0" err="1"/>
            <a:t>sun</a:t>
          </a:r>
          <a:r>
            <a:rPr lang="es-ES" dirty="0"/>
            <a:t>) con </a:t>
          </a:r>
          <a:r>
            <a:rPr lang="es-ES" dirty="0" err="1"/>
            <a:t>reaplicación</a:t>
          </a:r>
          <a:r>
            <a:rPr lang="es-ES" dirty="0"/>
            <a:t> cada 3 horas durante el </a:t>
          </a:r>
          <a:endParaRPr lang="en-US" dirty="0"/>
        </a:p>
      </dgm:t>
    </dgm:pt>
    <dgm:pt modelId="{8EA0C0FE-5136-4127-9422-41D83FEF034E}" type="parTrans" cxnId="{FF89C43E-24C8-45C6-BF9C-0928F2FC5DB0}">
      <dgm:prSet/>
      <dgm:spPr/>
      <dgm:t>
        <a:bodyPr/>
        <a:lstStyle/>
        <a:p>
          <a:endParaRPr lang="es-ES"/>
        </a:p>
      </dgm:t>
    </dgm:pt>
    <dgm:pt modelId="{62496CE3-4251-4988-AD02-7C5C236AE131}" type="sibTrans" cxnId="{FF89C43E-24C8-45C6-BF9C-0928F2FC5DB0}">
      <dgm:prSet/>
      <dgm:spPr/>
      <dgm:t>
        <a:bodyPr/>
        <a:lstStyle/>
        <a:p>
          <a:endParaRPr lang="es-ES"/>
        </a:p>
      </dgm:t>
    </dgm:pt>
    <dgm:pt modelId="{8C737FF5-6CBD-439B-9C2A-678D7D03BEAA}" type="pres">
      <dgm:prSet presAssocID="{33F87D38-CDB2-4075-A4A5-87177B73C3E5}" presName="Name0" presStyleCnt="0">
        <dgm:presLayoutVars>
          <dgm:dir/>
          <dgm:resizeHandles val="exact"/>
        </dgm:presLayoutVars>
      </dgm:prSet>
      <dgm:spPr/>
    </dgm:pt>
    <dgm:pt modelId="{4E913D8A-4FE5-494A-9E49-FDB82073C1F2}" type="pres">
      <dgm:prSet presAssocID="{497AAB72-C03A-4645-9BD2-5E81AB00FD0C}" presName="node" presStyleLbl="node1" presStyleIdx="0" presStyleCnt="3">
        <dgm:presLayoutVars>
          <dgm:bulletEnabled val="1"/>
        </dgm:presLayoutVars>
      </dgm:prSet>
      <dgm:spPr/>
    </dgm:pt>
    <dgm:pt modelId="{34DEDF67-7BC4-43BF-AB7A-92AA02E1D356}" type="pres">
      <dgm:prSet presAssocID="{86F88FAB-8AD8-42DF-9138-DF2286E5A5B2}" presName="sibTrans" presStyleLbl="sibTrans2D1" presStyleIdx="0" presStyleCnt="2"/>
      <dgm:spPr/>
    </dgm:pt>
    <dgm:pt modelId="{B3879E0E-5D94-402C-8B33-5C1BE98F75F2}" type="pres">
      <dgm:prSet presAssocID="{86F88FAB-8AD8-42DF-9138-DF2286E5A5B2}" presName="connectorText" presStyleLbl="sibTrans2D1" presStyleIdx="0" presStyleCnt="2"/>
      <dgm:spPr/>
    </dgm:pt>
    <dgm:pt modelId="{048A7896-12E6-431B-B5E2-BFF5DA47BF7B}" type="pres">
      <dgm:prSet presAssocID="{A69291B4-DECA-4C69-B5BF-60352519397A}" presName="node" presStyleLbl="node1" presStyleIdx="1" presStyleCnt="3">
        <dgm:presLayoutVars>
          <dgm:bulletEnabled val="1"/>
        </dgm:presLayoutVars>
      </dgm:prSet>
      <dgm:spPr/>
    </dgm:pt>
    <dgm:pt modelId="{CB8B00A9-747A-4133-A1C0-8DE8D2EF6E52}" type="pres">
      <dgm:prSet presAssocID="{44827612-DEE8-440B-903A-04019462613F}" presName="sibTrans" presStyleLbl="sibTrans2D1" presStyleIdx="1" presStyleCnt="2"/>
      <dgm:spPr/>
    </dgm:pt>
    <dgm:pt modelId="{19C1A2BC-E188-409B-8F8E-4C978C553C67}" type="pres">
      <dgm:prSet presAssocID="{44827612-DEE8-440B-903A-04019462613F}" presName="connectorText" presStyleLbl="sibTrans2D1" presStyleIdx="1" presStyleCnt="2"/>
      <dgm:spPr/>
    </dgm:pt>
    <dgm:pt modelId="{01308A83-F9FF-4BF7-9B55-888EA949F9A4}" type="pres">
      <dgm:prSet presAssocID="{D89993A3-D3F3-42E3-A783-89DDC025A148}" presName="node" presStyleLbl="node1" presStyleIdx="2" presStyleCnt="3">
        <dgm:presLayoutVars>
          <dgm:bulletEnabled val="1"/>
        </dgm:presLayoutVars>
      </dgm:prSet>
      <dgm:spPr/>
    </dgm:pt>
  </dgm:ptLst>
  <dgm:cxnLst>
    <dgm:cxn modelId="{FB073207-B82E-4688-9134-D27647C4ED05}" type="presOf" srcId="{86F88FAB-8AD8-42DF-9138-DF2286E5A5B2}" destId="{B3879E0E-5D94-402C-8B33-5C1BE98F75F2}" srcOrd="1" destOrd="0" presId="urn:microsoft.com/office/officeart/2005/8/layout/process1"/>
    <dgm:cxn modelId="{AB242125-69ED-4A46-9CE7-56D4ACC50D75}" type="presOf" srcId="{A69291B4-DECA-4C69-B5BF-60352519397A}" destId="{048A7896-12E6-431B-B5E2-BFF5DA47BF7B}" srcOrd="0" destOrd="0" presId="urn:microsoft.com/office/officeart/2005/8/layout/process1"/>
    <dgm:cxn modelId="{FF89C43E-24C8-45C6-BF9C-0928F2FC5DB0}" srcId="{33F87D38-CDB2-4075-A4A5-87177B73C3E5}" destId="{D89993A3-D3F3-42E3-A783-89DDC025A148}" srcOrd="2" destOrd="0" parTransId="{8EA0C0FE-5136-4127-9422-41D83FEF034E}" sibTransId="{62496CE3-4251-4988-AD02-7C5C236AE131}"/>
    <dgm:cxn modelId="{AB012445-E6D4-42FB-BF40-1AF8D62A97B9}" type="presOf" srcId="{497AAB72-C03A-4645-9BD2-5E81AB00FD0C}" destId="{4E913D8A-4FE5-494A-9E49-FDB82073C1F2}" srcOrd="0" destOrd="0" presId="urn:microsoft.com/office/officeart/2005/8/layout/process1"/>
    <dgm:cxn modelId="{3C6F2C67-7305-4963-8C2E-5E216DF331EB}" type="presOf" srcId="{86F88FAB-8AD8-42DF-9138-DF2286E5A5B2}" destId="{34DEDF67-7BC4-43BF-AB7A-92AA02E1D356}" srcOrd="0" destOrd="0" presId="urn:microsoft.com/office/officeart/2005/8/layout/process1"/>
    <dgm:cxn modelId="{CD54EC6C-C6F1-4BC5-B059-0F1C0DB01E4D}" srcId="{33F87D38-CDB2-4075-A4A5-87177B73C3E5}" destId="{497AAB72-C03A-4645-9BD2-5E81AB00FD0C}" srcOrd="0" destOrd="0" parTransId="{727279D3-025C-484B-A02F-EF84A9CEBB79}" sibTransId="{86F88FAB-8AD8-42DF-9138-DF2286E5A5B2}"/>
    <dgm:cxn modelId="{74CE656D-3A7F-4FA2-96D2-F3ABED648940}" type="presOf" srcId="{44827612-DEE8-440B-903A-04019462613F}" destId="{19C1A2BC-E188-409B-8F8E-4C978C553C67}" srcOrd="1" destOrd="0" presId="urn:microsoft.com/office/officeart/2005/8/layout/process1"/>
    <dgm:cxn modelId="{49CC2B73-8C76-4747-AB06-7E0842DEBE7A}" srcId="{33F87D38-CDB2-4075-A4A5-87177B73C3E5}" destId="{A69291B4-DECA-4C69-B5BF-60352519397A}" srcOrd="1" destOrd="0" parTransId="{7ACABFB4-FE7B-4AAD-8667-90EC6AB0488E}" sibTransId="{44827612-DEE8-440B-903A-04019462613F}"/>
    <dgm:cxn modelId="{B693187A-C15D-4400-8142-4BDDADC3A792}" type="presOf" srcId="{44827612-DEE8-440B-903A-04019462613F}" destId="{CB8B00A9-747A-4133-A1C0-8DE8D2EF6E52}" srcOrd="0" destOrd="0" presId="urn:microsoft.com/office/officeart/2005/8/layout/process1"/>
    <dgm:cxn modelId="{5EBC2BAA-D203-49F3-AE70-67A4A22BB079}" type="presOf" srcId="{D89993A3-D3F3-42E3-A783-89DDC025A148}" destId="{01308A83-F9FF-4BF7-9B55-888EA949F9A4}" srcOrd="0" destOrd="0" presId="urn:microsoft.com/office/officeart/2005/8/layout/process1"/>
    <dgm:cxn modelId="{F6DF5CC2-2E2F-4CD1-BB79-39BB681B9E71}" type="presOf" srcId="{33F87D38-CDB2-4075-A4A5-87177B73C3E5}" destId="{8C737FF5-6CBD-439B-9C2A-678D7D03BEAA}" srcOrd="0" destOrd="0" presId="urn:microsoft.com/office/officeart/2005/8/layout/process1"/>
    <dgm:cxn modelId="{BD6CC70A-2576-4728-B4A8-9C9AC046DEC4}" type="presParOf" srcId="{8C737FF5-6CBD-439B-9C2A-678D7D03BEAA}" destId="{4E913D8A-4FE5-494A-9E49-FDB82073C1F2}" srcOrd="0" destOrd="0" presId="urn:microsoft.com/office/officeart/2005/8/layout/process1"/>
    <dgm:cxn modelId="{F9F1D228-FBC0-4218-8D21-95D7669FBA76}" type="presParOf" srcId="{8C737FF5-6CBD-439B-9C2A-678D7D03BEAA}" destId="{34DEDF67-7BC4-43BF-AB7A-92AA02E1D356}" srcOrd="1" destOrd="0" presId="urn:microsoft.com/office/officeart/2005/8/layout/process1"/>
    <dgm:cxn modelId="{A8BAFC4D-E172-454C-989F-F311F9380D4D}" type="presParOf" srcId="{34DEDF67-7BC4-43BF-AB7A-92AA02E1D356}" destId="{B3879E0E-5D94-402C-8B33-5C1BE98F75F2}" srcOrd="0" destOrd="0" presId="urn:microsoft.com/office/officeart/2005/8/layout/process1"/>
    <dgm:cxn modelId="{19A5C4EF-3788-49BA-88A8-F05B0B42BCF7}" type="presParOf" srcId="{8C737FF5-6CBD-439B-9C2A-678D7D03BEAA}" destId="{048A7896-12E6-431B-B5E2-BFF5DA47BF7B}" srcOrd="2" destOrd="0" presId="urn:microsoft.com/office/officeart/2005/8/layout/process1"/>
    <dgm:cxn modelId="{16553013-2A43-4728-AF9F-60D64614EAB2}" type="presParOf" srcId="{8C737FF5-6CBD-439B-9C2A-678D7D03BEAA}" destId="{CB8B00A9-747A-4133-A1C0-8DE8D2EF6E52}" srcOrd="3" destOrd="0" presId="urn:microsoft.com/office/officeart/2005/8/layout/process1"/>
    <dgm:cxn modelId="{A6EDFE87-1065-4B76-95A0-72D6C3C0C6A9}" type="presParOf" srcId="{CB8B00A9-747A-4133-A1C0-8DE8D2EF6E52}" destId="{19C1A2BC-E188-409B-8F8E-4C978C553C67}" srcOrd="0" destOrd="0" presId="urn:microsoft.com/office/officeart/2005/8/layout/process1"/>
    <dgm:cxn modelId="{4FF54691-8C12-47E6-88B3-9338FE4DD5F7}" type="presParOf" srcId="{8C737FF5-6CBD-439B-9C2A-678D7D03BEAA}" destId="{01308A83-F9FF-4BF7-9B55-888EA949F9A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7AF98-8983-44F7-81FA-C92A51238116}">
      <dsp:nvSpPr>
        <dsp:cNvPr id="0" name=""/>
        <dsp:cNvSpPr/>
      </dsp:nvSpPr>
      <dsp:spPr>
        <a:xfrm>
          <a:off x="4573011" y="194509"/>
          <a:ext cx="1331701" cy="1331701"/>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b="1" kern="1200" dirty="0">
              <a:solidFill>
                <a:schemeClr val="tx1">
                  <a:lumMod val="75000"/>
                  <a:lumOff val="25000"/>
                </a:schemeClr>
              </a:solidFill>
            </a:rPr>
            <a:t>COMEDOLITICO</a:t>
          </a:r>
        </a:p>
      </dsp:txBody>
      <dsp:txXfrm>
        <a:off x="4768034" y="389532"/>
        <a:ext cx="941655" cy="941655"/>
      </dsp:txXfrm>
    </dsp:sp>
    <dsp:sp modelId="{27B187CB-3AF6-47B4-833C-78FDF6F3A655}">
      <dsp:nvSpPr>
        <dsp:cNvPr id="0" name=""/>
        <dsp:cNvSpPr/>
      </dsp:nvSpPr>
      <dsp:spPr>
        <a:xfrm rot="1244823">
          <a:off x="5973342" y="973388"/>
          <a:ext cx="314283" cy="4494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5976399" y="1046578"/>
        <a:ext cx="219998" cy="269669"/>
      </dsp:txXfrm>
    </dsp:sp>
    <dsp:sp modelId="{40B5C1E1-007E-4C36-B4B9-C8945B4F08D0}">
      <dsp:nvSpPr>
        <dsp:cNvPr id="0" name=""/>
        <dsp:cNvSpPr/>
      </dsp:nvSpPr>
      <dsp:spPr>
        <a:xfrm>
          <a:off x="6372891" y="876316"/>
          <a:ext cx="1331701" cy="1331701"/>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b="1" kern="1200" dirty="0">
              <a:solidFill>
                <a:schemeClr val="tx1">
                  <a:lumMod val="75000"/>
                  <a:lumOff val="25000"/>
                </a:schemeClr>
              </a:solidFill>
            </a:rPr>
            <a:t>QUERATOLITICO</a:t>
          </a:r>
        </a:p>
      </dsp:txBody>
      <dsp:txXfrm>
        <a:off x="6567914" y="1071339"/>
        <a:ext cx="941655" cy="941655"/>
      </dsp:txXfrm>
    </dsp:sp>
    <dsp:sp modelId="{A20A0CF6-49D3-4A04-96F0-433BBAAAE015}">
      <dsp:nvSpPr>
        <dsp:cNvPr id="0" name=""/>
        <dsp:cNvSpPr/>
      </dsp:nvSpPr>
      <dsp:spPr>
        <a:xfrm rot="5347585">
          <a:off x="6912482" y="2240010"/>
          <a:ext cx="280653" cy="44944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6953938" y="2287807"/>
        <a:ext cx="196457" cy="269669"/>
      </dsp:txXfrm>
    </dsp:sp>
    <dsp:sp modelId="{804B3F88-3D76-4EDC-B03B-8B5346B92444}">
      <dsp:nvSpPr>
        <dsp:cNvPr id="0" name=""/>
        <dsp:cNvSpPr/>
      </dsp:nvSpPr>
      <dsp:spPr>
        <a:xfrm>
          <a:off x="6344093" y="2737333"/>
          <a:ext cx="1447466" cy="1424508"/>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b="1" kern="1200" dirty="0">
              <a:solidFill>
                <a:schemeClr val="tx1">
                  <a:lumMod val="75000"/>
                  <a:lumOff val="25000"/>
                </a:schemeClr>
              </a:solidFill>
            </a:rPr>
            <a:t>SEBORREGULADOR</a:t>
          </a:r>
        </a:p>
      </dsp:txBody>
      <dsp:txXfrm>
        <a:off x="6556069" y="2945947"/>
        <a:ext cx="1023514" cy="1007280"/>
      </dsp:txXfrm>
    </dsp:sp>
    <dsp:sp modelId="{5FE78DD0-560E-440F-B140-3EC3C4FBC72F}">
      <dsp:nvSpPr>
        <dsp:cNvPr id="0" name=""/>
        <dsp:cNvSpPr/>
      </dsp:nvSpPr>
      <dsp:spPr>
        <a:xfrm rot="9224296">
          <a:off x="5966910" y="3683257"/>
          <a:ext cx="343726" cy="44944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rot="10800000">
        <a:off x="6064706" y="3750334"/>
        <a:ext cx="240608" cy="269669"/>
      </dsp:txXfrm>
    </dsp:sp>
    <dsp:sp modelId="{0BAAFC0D-98F9-4FC9-AF34-EC8027A3BB8B}">
      <dsp:nvSpPr>
        <dsp:cNvPr id="0" name=""/>
        <dsp:cNvSpPr/>
      </dsp:nvSpPr>
      <dsp:spPr>
        <a:xfrm>
          <a:off x="4464722" y="3662955"/>
          <a:ext cx="1451794" cy="1425693"/>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b="1" kern="1200" dirty="0">
              <a:solidFill>
                <a:schemeClr val="tx1">
                  <a:lumMod val="75000"/>
                  <a:lumOff val="25000"/>
                </a:schemeClr>
              </a:solidFill>
            </a:rPr>
            <a:t>ANTIINFLAMATORIO</a:t>
          </a:r>
        </a:p>
      </dsp:txBody>
      <dsp:txXfrm>
        <a:off x="4677332" y="3871743"/>
        <a:ext cx="1026574" cy="1008117"/>
      </dsp:txXfrm>
    </dsp:sp>
    <dsp:sp modelId="{931F34FC-945B-4CC4-922D-E0FFB8DA8478}">
      <dsp:nvSpPr>
        <dsp:cNvPr id="0" name=""/>
        <dsp:cNvSpPr/>
      </dsp:nvSpPr>
      <dsp:spPr>
        <a:xfrm rot="12703564">
          <a:off x="4084165" y="3586030"/>
          <a:ext cx="384993" cy="44944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rot="10800000">
        <a:off x="4191034" y="3706288"/>
        <a:ext cx="269495" cy="269669"/>
      </dsp:txXfrm>
    </dsp:sp>
    <dsp:sp modelId="{5516B994-5A95-4EAC-BE7E-998A18923A7B}">
      <dsp:nvSpPr>
        <dsp:cNvPr id="0" name=""/>
        <dsp:cNvSpPr/>
      </dsp:nvSpPr>
      <dsp:spPr>
        <a:xfrm>
          <a:off x="2726260" y="2598038"/>
          <a:ext cx="1331701" cy="1331701"/>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b="1" kern="1200" dirty="0">
              <a:solidFill>
                <a:schemeClr val="tx1">
                  <a:lumMod val="75000"/>
                  <a:lumOff val="25000"/>
                </a:schemeClr>
              </a:solidFill>
            </a:rPr>
            <a:t>ANTISEPTICA Y ANTIMICROBIANA</a:t>
          </a:r>
        </a:p>
      </dsp:txBody>
      <dsp:txXfrm>
        <a:off x="2921283" y="2793061"/>
        <a:ext cx="941655" cy="941655"/>
      </dsp:txXfrm>
    </dsp:sp>
    <dsp:sp modelId="{013D116A-6891-4D78-9C58-D86679A19E4B}">
      <dsp:nvSpPr>
        <dsp:cNvPr id="0" name=""/>
        <dsp:cNvSpPr/>
      </dsp:nvSpPr>
      <dsp:spPr>
        <a:xfrm rot="16008981">
          <a:off x="3220615" y="2151210"/>
          <a:ext cx="244211" cy="44944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rot="10800000">
        <a:off x="3259281" y="2277675"/>
        <a:ext cx="170948" cy="269669"/>
      </dsp:txXfrm>
    </dsp:sp>
    <dsp:sp modelId="{75290AC5-263B-47C6-A70E-92394BD7E9FF}">
      <dsp:nvSpPr>
        <dsp:cNvPr id="0" name=""/>
        <dsp:cNvSpPr/>
      </dsp:nvSpPr>
      <dsp:spPr>
        <a:xfrm>
          <a:off x="2626712" y="808327"/>
          <a:ext cx="1331701" cy="1331701"/>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b="1" kern="1200" dirty="0">
              <a:solidFill>
                <a:schemeClr val="tx1">
                  <a:lumMod val="75000"/>
                  <a:lumOff val="25000"/>
                </a:schemeClr>
              </a:solidFill>
            </a:rPr>
            <a:t>DESPIGMENTANTE</a:t>
          </a:r>
        </a:p>
      </dsp:txBody>
      <dsp:txXfrm>
        <a:off x="2821735" y="1003350"/>
        <a:ext cx="941655" cy="941655"/>
      </dsp:txXfrm>
    </dsp:sp>
    <dsp:sp modelId="{0995DF08-6FB5-4277-B8A1-5DAAF33909D8}">
      <dsp:nvSpPr>
        <dsp:cNvPr id="0" name=""/>
        <dsp:cNvSpPr/>
      </dsp:nvSpPr>
      <dsp:spPr>
        <a:xfrm rot="20549755">
          <a:off x="4067658" y="945743"/>
          <a:ext cx="375820" cy="4494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4070268" y="1052589"/>
        <a:ext cx="263074" cy="269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13D8A-4FE5-494A-9E49-FDB82073C1F2}">
      <dsp:nvSpPr>
        <dsp:cNvPr id="0" name=""/>
        <dsp:cNvSpPr/>
      </dsp:nvSpPr>
      <dsp:spPr>
        <a:xfrm>
          <a:off x="7143" y="612346"/>
          <a:ext cx="2135187" cy="128111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Se lava el rostro con jabón facial </a:t>
          </a:r>
        </a:p>
        <a:p>
          <a:pPr marL="0" lvl="0" indent="0" algn="ctr" defTabSz="800100">
            <a:lnSpc>
              <a:spcPct val="90000"/>
            </a:lnSpc>
            <a:spcBef>
              <a:spcPct val="0"/>
            </a:spcBef>
            <a:spcAft>
              <a:spcPct val="35000"/>
            </a:spcAft>
            <a:buNone/>
          </a:pPr>
          <a:r>
            <a:rPr lang="es-ES" sz="1800" kern="1200" dirty="0"/>
            <a:t>( </a:t>
          </a:r>
          <a:r>
            <a:rPr lang="es-ES" sz="1800" kern="1200" dirty="0" err="1"/>
            <a:t>clearskin</a:t>
          </a:r>
          <a:r>
            <a:rPr lang="es-ES" sz="1800" kern="1200" dirty="0"/>
            <a:t> ) 2 veces al día .</a:t>
          </a:r>
        </a:p>
      </dsp:txBody>
      <dsp:txXfrm>
        <a:off x="44665" y="649868"/>
        <a:ext cx="2060143" cy="1206068"/>
      </dsp:txXfrm>
    </dsp:sp>
    <dsp:sp modelId="{34DEDF67-7BC4-43BF-AB7A-92AA02E1D356}">
      <dsp:nvSpPr>
        <dsp:cNvPr id="0" name=""/>
        <dsp:cNvSpPr/>
      </dsp:nvSpPr>
      <dsp:spPr>
        <a:xfrm>
          <a:off x="2355850" y="988139"/>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2355850" y="1094044"/>
        <a:ext cx="316861" cy="317716"/>
      </dsp:txXfrm>
    </dsp:sp>
    <dsp:sp modelId="{048A7896-12E6-431B-B5E2-BFF5DA47BF7B}">
      <dsp:nvSpPr>
        <dsp:cNvPr id="0" name=""/>
        <dsp:cNvSpPr/>
      </dsp:nvSpPr>
      <dsp:spPr>
        <a:xfrm>
          <a:off x="2996406" y="612346"/>
          <a:ext cx="2135187" cy="128111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Usa tónico facial</a:t>
          </a:r>
        </a:p>
        <a:p>
          <a:pPr marL="0" lvl="0" indent="0" algn="ctr" defTabSz="800100">
            <a:lnSpc>
              <a:spcPct val="90000"/>
            </a:lnSpc>
            <a:spcBef>
              <a:spcPct val="0"/>
            </a:spcBef>
            <a:spcAft>
              <a:spcPct val="35000"/>
            </a:spcAft>
            <a:buNone/>
          </a:pPr>
          <a:r>
            <a:rPr lang="es-ES" sz="1800" kern="1200" dirty="0"/>
            <a:t> ( </a:t>
          </a:r>
          <a:r>
            <a:rPr lang="es-ES" sz="1800" kern="1200" dirty="0" err="1"/>
            <a:t>clearskin</a:t>
          </a:r>
          <a:r>
            <a:rPr lang="es-ES" sz="1800" kern="1200" dirty="0"/>
            <a:t>) una sola vez </a:t>
          </a:r>
        </a:p>
      </dsp:txBody>
      <dsp:txXfrm>
        <a:off x="3033928" y="649868"/>
        <a:ext cx="2060143" cy="1206068"/>
      </dsp:txXfrm>
    </dsp:sp>
    <dsp:sp modelId="{CB8B00A9-747A-4133-A1C0-8DE8D2EF6E52}">
      <dsp:nvSpPr>
        <dsp:cNvPr id="0" name=""/>
        <dsp:cNvSpPr/>
      </dsp:nvSpPr>
      <dsp:spPr>
        <a:xfrm>
          <a:off x="5345112" y="988139"/>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5345112" y="1094044"/>
        <a:ext cx="316861" cy="317716"/>
      </dsp:txXfrm>
    </dsp:sp>
    <dsp:sp modelId="{01308A83-F9FF-4BF7-9B55-888EA949F9A4}">
      <dsp:nvSpPr>
        <dsp:cNvPr id="0" name=""/>
        <dsp:cNvSpPr/>
      </dsp:nvSpPr>
      <dsp:spPr>
        <a:xfrm>
          <a:off x="5985668" y="612346"/>
          <a:ext cx="2135187" cy="128111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Usa protector solar (sin-</a:t>
          </a:r>
          <a:r>
            <a:rPr lang="es-ES" sz="1800" kern="1200" dirty="0" err="1"/>
            <a:t>sun</a:t>
          </a:r>
          <a:r>
            <a:rPr lang="es-ES" sz="1800" kern="1200" dirty="0"/>
            <a:t>) con </a:t>
          </a:r>
          <a:r>
            <a:rPr lang="es-ES" sz="1800" kern="1200" dirty="0" err="1"/>
            <a:t>reaplicación</a:t>
          </a:r>
          <a:r>
            <a:rPr lang="es-ES" sz="1800" kern="1200" dirty="0"/>
            <a:t> cada 3 horas durante el </a:t>
          </a:r>
          <a:endParaRPr lang="en-US" sz="1800" kern="1200" dirty="0"/>
        </a:p>
      </dsp:txBody>
      <dsp:txXfrm>
        <a:off x="6023190" y="649868"/>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E7C14A4-2C3B-4232-8D3C-ECBEA2644B55}" type="slidenum">
              <a:rPr lang="en-US" smtClean="0"/>
              <a:t>‹Nº›</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4655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FDCCC45E-F16D-40A4-BD50-4D7F9EB86B15}"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C14A4-2C3B-4232-8D3C-ECBEA2644B55}" type="slidenum">
              <a:rPr lang="en-US" smtClean="0"/>
              <a:t>‹Nº›</a:t>
            </a:fld>
            <a:endParaRPr lang="en-US"/>
          </a:p>
        </p:txBody>
      </p:sp>
    </p:spTree>
    <p:extLst>
      <p:ext uri="{BB962C8B-B14F-4D97-AF65-F5344CB8AC3E}">
        <p14:creationId xmlns:p14="http://schemas.microsoft.com/office/powerpoint/2010/main" val="3782007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14A4-2C3B-4232-8D3C-ECBEA2644B55}" type="slidenum">
              <a:rPr lang="en-US" smtClean="0"/>
              <a:t>‹Nº›</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0031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14A4-2C3B-4232-8D3C-ECBEA2644B55}" type="slidenum">
              <a:rPr lang="en-US" smtClean="0"/>
              <a:t>‹Nº›</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3659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14A4-2C3B-4232-8D3C-ECBEA2644B55}" type="slidenum">
              <a:rPr lang="en-US" smtClean="0"/>
              <a:t>‹Nº›</a:t>
            </a:fld>
            <a:endParaRPr lang="en-US"/>
          </a:p>
        </p:txBody>
      </p:sp>
    </p:spTree>
    <p:extLst>
      <p:ext uri="{BB962C8B-B14F-4D97-AF65-F5344CB8AC3E}">
        <p14:creationId xmlns:p14="http://schemas.microsoft.com/office/powerpoint/2010/main" val="2799050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14A4-2C3B-4232-8D3C-ECBEA2644B55}" type="slidenum">
              <a:rPr lang="en-US" smtClean="0"/>
              <a:t>‹Nº›</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860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14A4-2C3B-4232-8D3C-ECBEA2644B55}" type="slidenum">
              <a:rPr lang="en-US" smtClean="0"/>
              <a:t>‹Nº›</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0609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14A4-2C3B-4232-8D3C-ECBEA2644B55}" type="slidenum">
              <a:rPr lang="en-US" smtClean="0"/>
              <a:t>‹Nº›</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378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14A4-2C3B-4232-8D3C-ECBEA2644B55}" type="slidenum">
              <a:rPr lang="en-US" smtClean="0"/>
              <a:t>‹Nº›</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9294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14A4-2C3B-4232-8D3C-ECBEA2644B55}" type="slidenum">
              <a:rPr lang="en-US" smtClean="0"/>
              <a:t>‹Nº›</a:t>
            </a:fld>
            <a:endParaRPr lang="en-US"/>
          </a:p>
        </p:txBody>
      </p:sp>
    </p:spTree>
    <p:extLst>
      <p:ext uri="{BB962C8B-B14F-4D97-AF65-F5344CB8AC3E}">
        <p14:creationId xmlns:p14="http://schemas.microsoft.com/office/powerpoint/2010/main" val="34307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DCCC45E-F16D-40A4-BD50-4D7F9EB86B15}"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14A4-2C3B-4232-8D3C-ECBEA2644B55}" type="slidenum">
              <a:rPr lang="en-US" smtClean="0"/>
              <a:t>‹Nº›</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7060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DCCC45E-F16D-40A4-BD50-4D7F9EB86B15}"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C14A4-2C3B-4232-8D3C-ECBEA2644B55}" type="slidenum">
              <a:rPr lang="en-US" smtClean="0"/>
              <a:t>‹Nº›</a:t>
            </a:fld>
            <a:endParaRPr lang="en-US"/>
          </a:p>
        </p:txBody>
      </p:sp>
    </p:spTree>
    <p:extLst>
      <p:ext uri="{BB962C8B-B14F-4D97-AF65-F5344CB8AC3E}">
        <p14:creationId xmlns:p14="http://schemas.microsoft.com/office/powerpoint/2010/main" val="315492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DCCC45E-F16D-40A4-BD50-4D7F9EB86B15}"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C14A4-2C3B-4232-8D3C-ECBEA2644B55}" type="slidenum">
              <a:rPr lang="en-US" smtClean="0"/>
              <a:t>‹Nº›</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7048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DCCC45E-F16D-40A4-BD50-4D7F9EB86B15}" type="datetimeFigureOut">
              <a:rPr lang="en-US" smtClean="0"/>
              <a:t>9/26/2023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C14A4-2C3B-4232-8D3C-ECBEA2644B55}" type="slidenum">
              <a:rPr lang="en-US" smtClean="0"/>
              <a:t>‹Nº›</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6577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CCC45E-F16D-40A4-BD50-4D7F9EB86B15}" type="datetimeFigureOut">
              <a:rPr lang="en-US" smtClean="0"/>
              <a:t>9/26/2023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C14A4-2C3B-4232-8D3C-ECBEA2644B55}" type="slidenum">
              <a:rPr lang="en-US" smtClean="0"/>
              <a:t>‹Nº›</a:t>
            </a:fld>
            <a:endParaRPr lang="en-US"/>
          </a:p>
        </p:txBody>
      </p:sp>
    </p:spTree>
    <p:extLst>
      <p:ext uri="{BB962C8B-B14F-4D97-AF65-F5344CB8AC3E}">
        <p14:creationId xmlns:p14="http://schemas.microsoft.com/office/powerpoint/2010/main" val="710398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FDCCC45E-F16D-40A4-BD50-4D7F9EB86B15}"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C14A4-2C3B-4232-8D3C-ECBEA2644B55}" type="slidenum">
              <a:rPr lang="en-US" smtClean="0"/>
              <a:t>‹Nº›</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0071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FDCCC45E-F16D-40A4-BD50-4D7F9EB86B15}"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C14A4-2C3B-4232-8D3C-ECBEA2644B55}" type="slidenum">
              <a:rPr lang="en-US" smtClean="0"/>
              <a:t>‹Nº›</a:t>
            </a:fld>
            <a:endParaRPr lang="en-US"/>
          </a:p>
        </p:txBody>
      </p:sp>
    </p:spTree>
    <p:extLst>
      <p:ext uri="{BB962C8B-B14F-4D97-AF65-F5344CB8AC3E}">
        <p14:creationId xmlns:p14="http://schemas.microsoft.com/office/powerpoint/2010/main" val="2882746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DCCC45E-F16D-40A4-BD50-4D7F9EB86B15}" type="datetimeFigureOut">
              <a:rPr lang="en-US" smtClean="0"/>
              <a:t>9/26/2023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7C14A4-2C3B-4232-8D3C-ECBEA2644B55}" type="slidenum">
              <a:rPr lang="en-US" smtClean="0"/>
              <a:t>‹Nº›</a:t>
            </a:fld>
            <a:endParaRPr lang="en-US"/>
          </a:p>
        </p:txBody>
      </p:sp>
    </p:spTree>
    <p:extLst>
      <p:ext uri="{BB962C8B-B14F-4D97-AF65-F5344CB8AC3E}">
        <p14:creationId xmlns:p14="http://schemas.microsoft.com/office/powerpoint/2010/main" val="2435475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Imagen 3" descr="Logotipo, nombre de la empresa&#10;&#10;Descripción generada automáticamente">
            <a:extLst>
              <a:ext uri="{FF2B5EF4-FFF2-40B4-BE49-F238E27FC236}">
                <a16:creationId xmlns:a16="http://schemas.microsoft.com/office/drawing/2014/main" id="{81ED16E4-192F-4E56-8F02-0A1A58D8D976}"/>
              </a:ext>
            </a:extLst>
          </p:cNvPr>
          <p:cNvPicPr>
            <a:picLocks noChangeAspect="1"/>
          </p:cNvPicPr>
          <p:nvPr/>
        </p:nvPicPr>
        <p:blipFill>
          <a:blip r:embed="rId2"/>
          <a:stretch>
            <a:fillRect/>
          </a:stretch>
        </p:blipFill>
        <p:spPr>
          <a:xfrm>
            <a:off x="9282023" y="2706"/>
            <a:ext cx="2743200" cy="2740662"/>
          </a:xfrm>
          <a:prstGeom prst="rect">
            <a:avLst/>
          </a:prstGeom>
        </p:spPr>
      </p:pic>
      <p:sp>
        <p:nvSpPr>
          <p:cNvPr id="2" name="Título 1"/>
          <p:cNvSpPr>
            <a:spLocks noGrp="1"/>
          </p:cNvSpPr>
          <p:nvPr>
            <p:ph type="ctrTitle"/>
          </p:nvPr>
        </p:nvSpPr>
        <p:spPr/>
        <p:txBody>
          <a:bodyPr/>
          <a:lstStyle/>
          <a:p>
            <a:r>
              <a:rPr lang="es-ES" dirty="0"/>
              <a:t>Peeling Acido salicílico al 10%</a:t>
            </a:r>
            <a:endParaRPr lang="en-US" dirty="0"/>
          </a:p>
        </p:txBody>
      </p:sp>
      <p:sp>
        <p:nvSpPr>
          <p:cNvPr id="3" name="Subtítulo 2"/>
          <p:cNvSpPr>
            <a:spLocks noGrp="1"/>
          </p:cNvSpPr>
          <p:nvPr>
            <p:ph type="subTitle" idx="1"/>
          </p:nvPr>
        </p:nvSpPr>
        <p:spPr/>
        <p:txBody>
          <a:bodyPr>
            <a:normAutofit lnSpcReduction="10000"/>
          </a:bodyPr>
          <a:lstStyle/>
          <a:p>
            <a:r>
              <a:rPr lang="es-ES" dirty="0"/>
              <a:t>Natalia Hoyos Cardozo </a:t>
            </a:r>
          </a:p>
          <a:p>
            <a:r>
              <a:rPr lang="es-ES" dirty="0"/>
              <a:t>MEDICINA ESTETICA</a:t>
            </a:r>
          </a:p>
          <a:p>
            <a:r>
              <a:rPr lang="es-ES" dirty="0"/>
              <a:t>UNIVERSIDAD DEL TOLIMA- CLINIK RENOVA</a:t>
            </a:r>
            <a:endParaRPr lang="en-US" dirty="0"/>
          </a:p>
          <a:p>
            <a:endParaRPr lang="en-US" dirty="0"/>
          </a:p>
        </p:txBody>
      </p:sp>
    </p:spTree>
    <p:extLst>
      <p:ext uri="{BB962C8B-B14F-4D97-AF65-F5344CB8AC3E}">
        <p14:creationId xmlns:p14="http://schemas.microsoft.com/office/powerpoint/2010/main" val="219509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Pre peeling primera sesión  </a:t>
            </a:r>
            <a:endParaRPr lang="en-US" dirty="0"/>
          </a:p>
        </p:txBody>
      </p:sp>
      <p:pic>
        <p:nvPicPr>
          <p:cNvPr id="6" name="Marcador de contenido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6741" b="20316"/>
          <a:stretch/>
        </p:blipFill>
        <p:spPr>
          <a:xfrm>
            <a:off x="4554369" y="2517165"/>
            <a:ext cx="3543346" cy="3174024"/>
          </a:xfrm>
        </p:spPr>
      </p:pic>
      <p:pic>
        <p:nvPicPr>
          <p:cNvPr id="9" name="Imagen 8"/>
          <p:cNvPicPr>
            <a:picLocks noChangeAspect="1"/>
          </p:cNvPicPr>
          <p:nvPr/>
        </p:nvPicPr>
        <p:blipFill rotWithShape="1">
          <a:blip r:embed="rId3" cstate="print">
            <a:extLst>
              <a:ext uri="{28A0092B-C50C-407E-A947-70E740481C1C}">
                <a14:useLocalDpi xmlns:a14="http://schemas.microsoft.com/office/drawing/2010/main" val="0"/>
              </a:ext>
            </a:extLst>
          </a:blip>
          <a:srcRect t="10385" r="29886" b="12949"/>
          <a:stretch/>
        </p:blipFill>
        <p:spPr>
          <a:xfrm>
            <a:off x="8562241" y="2517165"/>
            <a:ext cx="2841381" cy="3174024"/>
          </a:xfrm>
          <a:prstGeom prst="rect">
            <a:avLst/>
          </a:prstGeom>
        </p:spPr>
      </p:pic>
      <p:pic>
        <p:nvPicPr>
          <p:cNvPr id="14" name="Imagen 13"/>
          <p:cNvPicPr>
            <a:picLocks noChangeAspect="1"/>
          </p:cNvPicPr>
          <p:nvPr/>
        </p:nvPicPr>
        <p:blipFill rotWithShape="1">
          <a:blip r:embed="rId4"/>
          <a:srcRect l="6569" t="5776" b="17825"/>
          <a:stretch/>
        </p:blipFill>
        <p:spPr>
          <a:xfrm>
            <a:off x="958362" y="2517165"/>
            <a:ext cx="2980592" cy="3174024"/>
          </a:xfrm>
          <a:prstGeom prst="rect">
            <a:avLst/>
          </a:prstGeom>
        </p:spPr>
      </p:pic>
      <p:pic>
        <p:nvPicPr>
          <p:cNvPr id="4" name="Imagen 3" descr="Logotipo, nombre de la empresa&#10;&#10;Descripción generada automáticamente">
            <a:extLst>
              <a:ext uri="{FF2B5EF4-FFF2-40B4-BE49-F238E27FC236}">
                <a16:creationId xmlns:a16="http://schemas.microsoft.com/office/drawing/2014/main" id="{D1A91E20-1F4B-2A80-6440-C46576AB2C87}"/>
              </a:ext>
            </a:extLst>
          </p:cNvPr>
          <p:cNvPicPr>
            <a:picLocks noChangeAspect="1"/>
          </p:cNvPicPr>
          <p:nvPr/>
        </p:nvPicPr>
        <p:blipFill>
          <a:blip r:embed="rId5"/>
          <a:stretch>
            <a:fillRect/>
          </a:stretch>
        </p:blipFill>
        <p:spPr>
          <a:xfrm>
            <a:off x="9282023" y="2706"/>
            <a:ext cx="2743200" cy="2740662"/>
          </a:xfrm>
          <a:prstGeom prst="rect">
            <a:avLst/>
          </a:prstGeom>
        </p:spPr>
      </p:pic>
    </p:spTree>
    <p:extLst>
      <p:ext uri="{BB962C8B-B14F-4D97-AF65-F5344CB8AC3E}">
        <p14:creationId xmlns:p14="http://schemas.microsoft.com/office/powerpoint/2010/main" val="3435560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Post peeling inmediato</a:t>
            </a:r>
            <a:endParaRPr lang="en-US" dirty="0"/>
          </a:p>
        </p:txBody>
      </p:sp>
      <p:pic>
        <p:nvPicPr>
          <p:cNvPr id="4" name="Marcador de contenido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257" t="7794" r="-1257" b="16050"/>
          <a:stretch/>
        </p:blipFill>
        <p:spPr>
          <a:xfrm>
            <a:off x="1880408" y="2516185"/>
            <a:ext cx="3498652" cy="3608450"/>
          </a:xfrm>
          <a:prstGeom prst="rect">
            <a:avLst/>
          </a:prstGeom>
        </p:spPr>
      </p:pic>
      <p:pic>
        <p:nvPicPr>
          <p:cNvPr id="7" name="Imagen 6"/>
          <p:cNvPicPr>
            <a:picLocks noChangeAspect="1"/>
          </p:cNvPicPr>
          <p:nvPr/>
        </p:nvPicPr>
        <p:blipFill rotWithShape="1">
          <a:blip r:embed="rId3" cstate="print">
            <a:extLst>
              <a:ext uri="{28A0092B-C50C-407E-A947-70E740481C1C}">
                <a14:useLocalDpi xmlns:a14="http://schemas.microsoft.com/office/drawing/2010/main" val="0"/>
              </a:ext>
            </a:extLst>
          </a:blip>
          <a:srcRect b="10888"/>
          <a:stretch/>
        </p:blipFill>
        <p:spPr>
          <a:xfrm>
            <a:off x="6562906" y="2516185"/>
            <a:ext cx="3185014" cy="3608450"/>
          </a:xfrm>
          <a:prstGeom prst="rect">
            <a:avLst/>
          </a:prstGeom>
        </p:spPr>
      </p:pic>
      <p:pic>
        <p:nvPicPr>
          <p:cNvPr id="5" name="Imagen 4" descr="Logotipo, nombre de la empresa&#10;&#10;Descripción generada automáticamente">
            <a:extLst>
              <a:ext uri="{FF2B5EF4-FFF2-40B4-BE49-F238E27FC236}">
                <a16:creationId xmlns:a16="http://schemas.microsoft.com/office/drawing/2014/main" id="{E7C4EF8B-FCB2-8BA0-EB4C-95AABB84C6F1}"/>
              </a:ext>
            </a:extLst>
          </p:cNvPr>
          <p:cNvPicPr>
            <a:picLocks noChangeAspect="1"/>
          </p:cNvPicPr>
          <p:nvPr/>
        </p:nvPicPr>
        <p:blipFill>
          <a:blip r:embed="rId4"/>
          <a:stretch>
            <a:fillRect/>
          </a:stretch>
        </p:blipFill>
        <p:spPr>
          <a:xfrm>
            <a:off x="9282023" y="2706"/>
            <a:ext cx="2743200" cy="2740662"/>
          </a:xfrm>
          <a:prstGeom prst="rect">
            <a:avLst/>
          </a:prstGeom>
        </p:spPr>
      </p:pic>
    </p:spTree>
    <p:extLst>
      <p:ext uri="{BB962C8B-B14F-4D97-AF65-F5344CB8AC3E}">
        <p14:creationId xmlns:p14="http://schemas.microsoft.com/office/powerpoint/2010/main" val="153371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4 días post peeling</a:t>
            </a:r>
            <a:endParaRPr lang="en-US" dirty="0"/>
          </a:p>
        </p:txBody>
      </p:sp>
      <p:pic>
        <p:nvPicPr>
          <p:cNvPr id="5" name="Marcador de contenido 4"/>
          <p:cNvPicPr>
            <a:picLocks noGrp="1" noChangeAspect="1"/>
          </p:cNvPicPr>
          <p:nvPr>
            <p:ph idx="1"/>
          </p:nvPr>
        </p:nvPicPr>
        <p:blipFill rotWithShape="1">
          <a:blip r:embed="rId2"/>
          <a:srcRect b="22134"/>
          <a:stretch/>
        </p:blipFill>
        <p:spPr>
          <a:xfrm>
            <a:off x="833712" y="2545006"/>
            <a:ext cx="3263503" cy="3388214"/>
          </a:xfrm>
          <a:prstGeom prst="rect">
            <a:avLst/>
          </a:prstGeom>
        </p:spPr>
      </p:pic>
      <p:sp>
        <p:nvSpPr>
          <p:cNvPr id="6" name="AutoShape 4" descr="blob:https://web.whatsapp.com/74d178e8-0266-4db7-ac41-de3cb3fb236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Imagen 6"/>
          <p:cNvPicPr>
            <a:picLocks noChangeAspect="1"/>
          </p:cNvPicPr>
          <p:nvPr/>
        </p:nvPicPr>
        <p:blipFill rotWithShape="1">
          <a:blip r:embed="rId3"/>
          <a:srcRect l="13628" b="22590"/>
          <a:stretch/>
        </p:blipFill>
        <p:spPr>
          <a:xfrm>
            <a:off x="4284784" y="2545006"/>
            <a:ext cx="3358661" cy="3388214"/>
          </a:xfrm>
          <a:prstGeom prst="rect">
            <a:avLst/>
          </a:prstGeom>
        </p:spPr>
      </p:pic>
      <p:pic>
        <p:nvPicPr>
          <p:cNvPr id="8" name="Imagen 7"/>
          <p:cNvPicPr>
            <a:picLocks noChangeAspect="1"/>
          </p:cNvPicPr>
          <p:nvPr/>
        </p:nvPicPr>
        <p:blipFill rotWithShape="1">
          <a:blip r:embed="rId4"/>
          <a:srcRect t="-906" b="14271"/>
          <a:stretch/>
        </p:blipFill>
        <p:spPr>
          <a:xfrm>
            <a:off x="7901354" y="2511302"/>
            <a:ext cx="3455376" cy="3455621"/>
          </a:xfrm>
          <a:prstGeom prst="rect">
            <a:avLst/>
          </a:prstGeom>
        </p:spPr>
      </p:pic>
      <p:pic>
        <p:nvPicPr>
          <p:cNvPr id="4" name="Imagen 3" descr="Logotipo, nombre de la empresa&#10;&#10;Descripción generada automáticamente">
            <a:extLst>
              <a:ext uri="{FF2B5EF4-FFF2-40B4-BE49-F238E27FC236}">
                <a16:creationId xmlns:a16="http://schemas.microsoft.com/office/drawing/2014/main" id="{CAAC1595-21A2-39BA-06DC-5382FBA71EA6}"/>
              </a:ext>
            </a:extLst>
          </p:cNvPr>
          <p:cNvPicPr>
            <a:picLocks noChangeAspect="1"/>
          </p:cNvPicPr>
          <p:nvPr/>
        </p:nvPicPr>
        <p:blipFill>
          <a:blip r:embed="rId5"/>
          <a:stretch>
            <a:fillRect/>
          </a:stretch>
        </p:blipFill>
        <p:spPr>
          <a:xfrm>
            <a:off x="9282023" y="2706"/>
            <a:ext cx="2743200" cy="2740662"/>
          </a:xfrm>
          <a:prstGeom prst="rect">
            <a:avLst/>
          </a:prstGeom>
        </p:spPr>
      </p:pic>
    </p:spTree>
    <p:extLst>
      <p:ext uri="{BB962C8B-B14F-4D97-AF65-F5344CB8AC3E}">
        <p14:creationId xmlns:p14="http://schemas.microsoft.com/office/powerpoint/2010/main" val="212445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Segunda sesión </a:t>
            </a:r>
            <a:endParaRPr lang="en-US" dirty="0"/>
          </a:p>
        </p:txBody>
      </p:sp>
      <p:sp>
        <p:nvSpPr>
          <p:cNvPr id="7" name="Marcador de texto 6"/>
          <p:cNvSpPr>
            <a:spLocks noGrp="1"/>
          </p:cNvSpPr>
          <p:nvPr>
            <p:ph type="body" idx="1"/>
          </p:nvPr>
        </p:nvSpPr>
        <p:spPr>
          <a:xfrm>
            <a:off x="1295400" y="2479431"/>
            <a:ext cx="4718304" cy="483577"/>
          </a:xfrm>
        </p:spPr>
        <p:txBody>
          <a:bodyPr/>
          <a:lstStyle/>
          <a:p>
            <a:pPr algn="ctr"/>
            <a:r>
              <a:rPr lang="es-ES" dirty="0"/>
              <a:t>Pre- peeling</a:t>
            </a:r>
            <a:endParaRPr lang="en-US" dirty="0"/>
          </a:p>
        </p:txBody>
      </p:sp>
      <p:pic>
        <p:nvPicPr>
          <p:cNvPr id="6" name="Marcador de contenido 5"/>
          <p:cNvPicPr>
            <a:picLocks noGrp="1" noChangeAspect="1"/>
          </p:cNvPicPr>
          <p:nvPr>
            <p:ph sz="half" idx="2"/>
          </p:nvPr>
        </p:nvPicPr>
        <p:blipFill rotWithShape="1">
          <a:blip r:embed="rId2"/>
          <a:srcRect l="12457" t="6860" r="21106" b="26107"/>
          <a:stretch/>
        </p:blipFill>
        <p:spPr>
          <a:xfrm>
            <a:off x="2277208" y="2963009"/>
            <a:ext cx="2822329" cy="3037740"/>
          </a:xfrm>
          <a:prstGeom prst="rect">
            <a:avLst/>
          </a:prstGeom>
        </p:spPr>
      </p:pic>
      <p:sp>
        <p:nvSpPr>
          <p:cNvPr id="8" name="Marcador de texto 7"/>
          <p:cNvSpPr>
            <a:spLocks noGrp="1"/>
          </p:cNvSpPr>
          <p:nvPr>
            <p:ph type="body" sz="quarter" idx="3"/>
          </p:nvPr>
        </p:nvSpPr>
        <p:spPr>
          <a:xfrm>
            <a:off x="6180670" y="2479431"/>
            <a:ext cx="4718304" cy="483577"/>
          </a:xfrm>
        </p:spPr>
        <p:txBody>
          <a:bodyPr/>
          <a:lstStyle/>
          <a:p>
            <a:pPr algn="ctr"/>
            <a:r>
              <a:rPr lang="es-ES" dirty="0"/>
              <a:t>Post peeling inmediato </a:t>
            </a:r>
            <a:endParaRPr lang="en-US" dirty="0"/>
          </a:p>
        </p:txBody>
      </p:sp>
      <p:pic>
        <p:nvPicPr>
          <p:cNvPr id="10" name="Marcador de contenido 9"/>
          <p:cNvPicPr>
            <a:picLocks noGrp="1" noChangeAspect="1"/>
          </p:cNvPicPr>
          <p:nvPr>
            <p:ph sz="quarter" idx="4"/>
          </p:nvPr>
        </p:nvPicPr>
        <p:blipFill rotWithShape="1">
          <a:blip r:embed="rId3"/>
          <a:srcRect t="4718" r="12842" b="24799"/>
          <a:stretch/>
        </p:blipFill>
        <p:spPr>
          <a:xfrm>
            <a:off x="7262447" y="2963008"/>
            <a:ext cx="2804746" cy="3007668"/>
          </a:xfrm>
          <a:prstGeom prst="rect">
            <a:avLst/>
          </a:prstGeom>
        </p:spPr>
      </p:pic>
      <p:pic>
        <p:nvPicPr>
          <p:cNvPr id="4" name="Imagen 3" descr="Logotipo, nombre de la empresa&#10;&#10;Descripción generada automáticamente">
            <a:extLst>
              <a:ext uri="{FF2B5EF4-FFF2-40B4-BE49-F238E27FC236}">
                <a16:creationId xmlns:a16="http://schemas.microsoft.com/office/drawing/2014/main" id="{BE5F4FA1-41B4-E401-DDE7-BAE042E75965}"/>
              </a:ext>
            </a:extLst>
          </p:cNvPr>
          <p:cNvPicPr>
            <a:picLocks noChangeAspect="1"/>
          </p:cNvPicPr>
          <p:nvPr/>
        </p:nvPicPr>
        <p:blipFill>
          <a:blip r:embed="rId4"/>
          <a:stretch>
            <a:fillRect/>
          </a:stretch>
        </p:blipFill>
        <p:spPr>
          <a:xfrm>
            <a:off x="9282023" y="2706"/>
            <a:ext cx="2743200" cy="2740662"/>
          </a:xfrm>
          <a:prstGeom prst="rect">
            <a:avLst/>
          </a:prstGeom>
        </p:spPr>
      </p:pic>
    </p:spTree>
    <p:extLst>
      <p:ext uri="{BB962C8B-B14F-4D97-AF65-F5344CB8AC3E}">
        <p14:creationId xmlns:p14="http://schemas.microsoft.com/office/powerpoint/2010/main" val="1481022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dirty="0"/>
              <a:t>4 días post peeling segunda sesión </a:t>
            </a:r>
            <a:endParaRPr lang="en-US" dirty="0"/>
          </a:p>
        </p:txBody>
      </p:sp>
      <p:pic>
        <p:nvPicPr>
          <p:cNvPr id="9" name="Marcador de contenido 8"/>
          <p:cNvPicPr>
            <a:picLocks noGrp="1" noChangeAspect="1"/>
          </p:cNvPicPr>
          <p:nvPr>
            <p:ph idx="1"/>
          </p:nvPr>
        </p:nvPicPr>
        <p:blipFill rotWithShape="1">
          <a:blip r:embed="rId2"/>
          <a:srcRect l="11369" t="3742" r="8425" b="22587"/>
          <a:stretch/>
        </p:blipFill>
        <p:spPr>
          <a:xfrm>
            <a:off x="2162908" y="2497014"/>
            <a:ext cx="3147646" cy="3650241"/>
          </a:xfrm>
          <a:prstGeom prst="rect">
            <a:avLst/>
          </a:prstGeom>
        </p:spPr>
      </p:pic>
      <p:pic>
        <p:nvPicPr>
          <p:cNvPr id="10" name="Imagen 9"/>
          <p:cNvPicPr>
            <a:picLocks noChangeAspect="1"/>
          </p:cNvPicPr>
          <p:nvPr/>
        </p:nvPicPr>
        <p:blipFill rotWithShape="1">
          <a:blip r:embed="rId3"/>
          <a:srcRect l="11328" t="5491" b="11902"/>
          <a:stretch/>
        </p:blipFill>
        <p:spPr>
          <a:xfrm>
            <a:off x="6896318" y="2497014"/>
            <a:ext cx="3234401" cy="3650241"/>
          </a:xfrm>
          <a:prstGeom prst="rect">
            <a:avLst/>
          </a:prstGeom>
        </p:spPr>
      </p:pic>
      <p:pic>
        <p:nvPicPr>
          <p:cNvPr id="3" name="Imagen 2" descr="Logotipo, nombre de la empresa&#10;&#10;Descripción generada automáticamente">
            <a:extLst>
              <a:ext uri="{FF2B5EF4-FFF2-40B4-BE49-F238E27FC236}">
                <a16:creationId xmlns:a16="http://schemas.microsoft.com/office/drawing/2014/main" id="{D8C93C42-862B-7242-169D-AB2F184C68DF}"/>
              </a:ext>
            </a:extLst>
          </p:cNvPr>
          <p:cNvPicPr>
            <a:picLocks noChangeAspect="1"/>
          </p:cNvPicPr>
          <p:nvPr/>
        </p:nvPicPr>
        <p:blipFill>
          <a:blip r:embed="rId4"/>
          <a:stretch>
            <a:fillRect/>
          </a:stretch>
        </p:blipFill>
        <p:spPr>
          <a:xfrm>
            <a:off x="9282023" y="2706"/>
            <a:ext cx="2743200" cy="2740662"/>
          </a:xfrm>
          <a:prstGeom prst="rect">
            <a:avLst/>
          </a:prstGeom>
        </p:spPr>
      </p:pic>
    </p:spTree>
    <p:extLst>
      <p:ext uri="{BB962C8B-B14F-4D97-AF65-F5344CB8AC3E}">
        <p14:creationId xmlns:p14="http://schemas.microsoft.com/office/powerpoint/2010/main" val="314703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CONCLUSIONES</a:t>
            </a:r>
            <a:endParaRPr lang="en-US" dirty="0"/>
          </a:p>
        </p:txBody>
      </p:sp>
      <p:sp>
        <p:nvSpPr>
          <p:cNvPr id="3" name="Marcador de contenido 2"/>
          <p:cNvSpPr>
            <a:spLocks noGrp="1"/>
          </p:cNvSpPr>
          <p:nvPr>
            <p:ph idx="1"/>
          </p:nvPr>
        </p:nvSpPr>
        <p:spPr/>
        <p:txBody>
          <a:bodyPr>
            <a:normAutofit lnSpcReduction="10000"/>
          </a:bodyPr>
          <a:lstStyle/>
          <a:p>
            <a:pPr marL="0" indent="0">
              <a:buNone/>
            </a:pPr>
            <a:r>
              <a:rPr lang="es-ES" dirty="0"/>
              <a:t>Paciente que se sometió a dos sesiones de peeling con ácido salicílico al 10% con 12 días de diferencia, con recaída del acné secundario a antecedentes patológicos de SOP, que se relaciona con los resultados obtenidos no tan favorables, por lo que se indica realización de limpieza facial profunda, nueva sesión de peeling, continuar seguimiento alterno con especialidad tratante (ginecología), para mejorar el trastorno hormonal y poder observar mejores resultados, se le explica a la paciente su condición actual y la causa de los resultados que no fueron los esperados, la cual refiere entender y continuar indicaciones médicas.</a:t>
            </a:r>
            <a:endParaRPr lang="en-US" dirty="0"/>
          </a:p>
          <a:p>
            <a:endParaRPr lang="en-US" dirty="0"/>
          </a:p>
        </p:txBody>
      </p:sp>
      <p:pic>
        <p:nvPicPr>
          <p:cNvPr id="6" name="Imagen 5" descr="Logotipo, nombre de la empresa&#10;&#10;Descripción generada automáticamente">
            <a:extLst>
              <a:ext uri="{FF2B5EF4-FFF2-40B4-BE49-F238E27FC236}">
                <a16:creationId xmlns:a16="http://schemas.microsoft.com/office/drawing/2014/main" id="{E013D7AB-B4D8-CEF0-EC40-C14D8E3499E5}"/>
              </a:ext>
            </a:extLst>
          </p:cNvPr>
          <p:cNvPicPr>
            <a:picLocks noChangeAspect="1"/>
          </p:cNvPicPr>
          <p:nvPr/>
        </p:nvPicPr>
        <p:blipFill>
          <a:blip r:embed="rId2"/>
          <a:stretch>
            <a:fillRect/>
          </a:stretch>
        </p:blipFill>
        <p:spPr>
          <a:xfrm>
            <a:off x="9282023" y="2706"/>
            <a:ext cx="2743200" cy="2740662"/>
          </a:xfrm>
          <a:prstGeom prst="rect">
            <a:avLst/>
          </a:prstGeom>
        </p:spPr>
      </p:pic>
    </p:spTree>
    <p:extLst>
      <p:ext uri="{BB962C8B-B14F-4D97-AF65-F5344CB8AC3E}">
        <p14:creationId xmlns:p14="http://schemas.microsoft.com/office/powerpoint/2010/main" val="1764491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ACIDO SALICILICO </a:t>
            </a:r>
            <a:endParaRPr lang="en-US" dirty="0"/>
          </a:p>
        </p:txBody>
      </p:sp>
      <p:sp>
        <p:nvSpPr>
          <p:cNvPr id="3" name="Marcador de contenido 2"/>
          <p:cNvSpPr>
            <a:spLocks noGrp="1"/>
          </p:cNvSpPr>
          <p:nvPr>
            <p:ph idx="1"/>
          </p:nvPr>
        </p:nvSpPr>
        <p:spPr/>
        <p:txBody>
          <a:bodyPr/>
          <a:lstStyle/>
          <a:p>
            <a:r>
              <a:rPr lang="es-CO" dirty="0"/>
              <a:t>También conocido como </a:t>
            </a:r>
            <a:r>
              <a:rPr lang="es-CO" dirty="0" err="1"/>
              <a:t>betahidroxiácido</a:t>
            </a:r>
            <a:r>
              <a:rPr lang="es-CO" dirty="0"/>
              <a:t>, BHA. </a:t>
            </a:r>
          </a:p>
          <a:p>
            <a:r>
              <a:rPr lang="es-ES" dirty="0"/>
              <a:t>El ácido salicílico es un sólido incoloro que </a:t>
            </a:r>
            <a:r>
              <a:rPr lang="es-ES" b="1" dirty="0"/>
              <a:t>se obtiene de la corteza del sauce</a:t>
            </a:r>
            <a:r>
              <a:rPr lang="es-ES" dirty="0"/>
              <a:t>, donde fue aislado por primera vez </a:t>
            </a:r>
            <a:endParaRPr lang="en-US" dirty="0"/>
          </a:p>
          <a:p>
            <a:r>
              <a:rPr lang="es-ES" dirty="0"/>
              <a:t>Acido carboxílico aromático orgánico con un grupo hidroxilo en su posición beta. </a:t>
            </a:r>
          </a:p>
          <a:p>
            <a:r>
              <a:rPr lang="es-CO" dirty="0"/>
              <a:t>Como agente único en peeling se conoce desde 1992 por </a:t>
            </a:r>
            <a:r>
              <a:rPr lang="es-CO" dirty="0" err="1"/>
              <a:t>Swinehart</a:t>
            </a:r>
            <a:r>
              <a:rPr lang="es-CO" dirty="0"/>
              <a:t>.</a:t>
            </a:r>
          </a:p>
          <a:p>
            <a:r>
              <a:rPr lang="es-CO" dirty="0" err="1"/>
              <a:t>Klingman</a:t>
            </a:r>
            <a:r>
              <a:rPr lang="es-CO" dirty="0"/>
              <a:t>, en 1996, lo empleó al 35% para tratar comedones y </a:t>
            </a:r>
            <a:r>
              <a:rPr lang="es-CO" dirty="0" err="1"/>
              <a:t>melasma</a:t>
            </a:r>
            <a:r>
              <a:rPr lang="es-CO" dirty="0"/>
              <a:t>. </a:t>
            </a:r>
            <a:endParaRPr lang="es-ES" dirty="0"/>
          </a:p>
        </p:txBody>
      </p:sp>
      <p:pic>
        <p:nvPicPr>
          <p:cNvPr id="5" name="Imagen 4" descr="Logotipo, nombre de la empresa&#10;&#10;Descripción generada automáticamente">
            <a:extLst>
              <a:ext uri="{FF2B5EF4-FFF2-40B4-BE49-F238E27FC236}">
                <a16:creationId xmlns:a16="http://schemas.microsoft.com/office/drawing/2014/main" id="{A835FC29-42A6-382D-7785-659FF2B53FCE}"/>
              </a:ext>
            </a:extLst>
          </p:cNvPr>
          <p:cNvPicPr>
            <a:picLocks noChangeAspect="1"/>
          </p:cNvPicPr>
          <p:nvPr/>
        </p:nvPicPr>
        <p:blipFill>
          <a:blip r:embed="rId2"/>
          <a:stretch>
            <a:fillRect/>
          </a:stretch>
        </p:blipFill>
        <p:spPr>
          <a:xfrm>
            <a:off x="9282023" y="2706"/>
            <a:ext cx="2743200" cy="2740662"/>
          </a:xfrm>
          <a:prstGeom prst="rect">
            <a:avLst/>
          </a:prstGeom>
        </p:spPr>
      </p:pic>
    </p:spTree>
    <p:extLst>
      <p:ext uri="{BB962C8B-B14F-4D97-AF65-F5344CB8AC3E}">
        <p14:creationId xmlns:p14="http://schemas.microsoft.com/office/powerpoint/2010/main" val="4227135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p:cNvGraphicFramePr/>
          <p:nvPr>
            <p:extLst>
              <p:ext uri="{D42A27DB-BD31-4B8C-83A1-F6EECF244321}">
                <p14:modId xmlns:p14="http://schemas.microsoft.com/office/powerpoint/2010/main" val="2628965982"/>
              </p:ext>
            </p:extLst>
          </p:nvPr>
        </p:nvGraphicFramePr>
        <p:xfrm>
          <a:off x="1006962" y="543871"/>
          <a:ext cx="10489713" cy="5331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a:xfrm>
            <a:off x="4862147" y="2470639"/>
            <a:ext cx="2400300" cy="1621142"/>
          </a:xfrm>
        </p:spPr>
        <p:txBody>
          <a:bodyPr>
            <a:normAutofit fontScale="90000"/>
          </a:bodyPr>
          <a:lstStyle/>
          <a:p>
            <a:r>
              <a:rPr lang="es-ES" sz="3100" dirty="0">
                <a:solidFill>
                  <a:schemeClr val="tx1">
                    <a:lumMod val="75000"/>
                    <a:lumOff val="25000"/>
                  </a:schemeClr>
                </a:solidFill>
              </a:rPr>
              <a:t>MECANISMO</a:t>
            </a:r>
            <a:r>
              <a:rPr lang="es-ES" dirty="0"/>
              <a:t> DE </a:t>
            </a:r>
            <a:r>
              <a:rPr lang="es-ES" sz="4000" dirty="0">
                <a:latin typeface="+mn-lt"/>
              </a:rPr>
              <a:t>ACCION</a:t>
            </a:r>
            <a:r>
              <a:rPr lang="es-ES" dirty="0"/>
              <a:t> </a:t>
            </a:r>
            <a:endParaRPr lang="en-US" dirty="0"/>
          </a:p>
        </p:txBody>
      </p:sp>
      <p:sp>
        <p:nvSpPr>
          <p:cNvPr id="3" name="Marcador de contenido 2"/>
          <p:cNvSpPr>
            <a:spLocks noGrp="1"/>
          </p:cNvSpPr>
          <p:nvPr>
            <p:ph idx="1"/>
          </p:nvPr>
        </p:nvSpPr>
        <p:spPr/>
        <p:txBody>
          <a:bodyPr/>
          <a:lstStyle/>
          <a:p>
            <a:pPr marL="457200" lvl="1" indent="0">
              <a:buNone/>
            </a:pPr>
            <a:endParaRPr lang="es-ES" dirty="0"/>
          </a:p>
          <a:p>
            <a:pPr marL="0" indent="0">
              <a:buNone/>
            </a:pPr>
            <a:endParaRPr lang="en-US" i="1" dirty="0"/>
          </a:p>
        </p:txBody>
      </p:sp>
      <p:pic>
        <p:nvPicPr>
          <p:cNvPr id="32" name="Imagen 31" descr="Logotipo, nombre de la empresa&#10;&#10;Descripción generada automáticamente">
            <a:extLst>
              <a:ext uri="{FF2B5EF4-FFF2-40B4-BE49-F238E27FC236}">
                <a16:creationId xmlns:a16="http://schemas.microsoft.com/office/drawing/2014/main" id="{3312E76A-CF24-4E6A-9918-822D9825091A}"/>
              </a:ext>
            </a:extLst>
          </p:cNvPr>
          <p:cNvPicPr>
            <a:picLocks noChangeAspect="1"/>
          </p:cNvPicPr>
          <p:nvPr/>
        </p:nvPicPr>
        <p:blipFill>
          <a:blip r:embed="rId7"/>
          <a:stretch>
            <a:fillRect/>
          </a:stretch>
        </p:blipFill>
        <p:spPr>
          <a:xfrm>
            <a:off x="9282023" y="2706"/>
            <a:ext cx="2743200" cy="2740662"/>
          </a:xfrm>
          <a:prstGeom prst="rect">
            <a:avLst/>
          </a:prstGeom>
        </p:spPr>
      </p:pic>
    </p:spTree>
    <p:extLst>
      <p:ext uri="{BB962C8B-B14F-4D97-AF65-F5344CB8AC3E}">
        <p14:creationId xmlns:p14="http://schemas.microsoft.com/office/powerpoint/2010/main" val="3032472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INDICACIONES</a:t>
            </a:r>
            <a:endParaRPr lang="en-US" dirty="0"/>
          </a:p>
        </p:txBody>
      </p:sp>
      <p:sp>
        <p:nvSpPr>
          <p:cNvPr id="3" name="Marcador de contenido 2"/>
          <p:cNvSpPr>
            <a:spLocks noGrp="1"/>
          </p:cNvSpPr>
          <p:nvPr>
            <p:ph idx="1"/>
          </p:nvPr>
        </p:nvSpPr>
        <p:spPr/>
        <p:txBody>
          <a:bodyPr/>
          <a:lstStyle/>
          <a:p>
            <a:r>
              <a:rPr lang="es-ES" dirty="0"/>
              <a:t>ACNE LEVE- MODERADO                                0,5- 10%</a:t>
            </a:r>
          </a:p>
          <a:p>
            <a:r>
              <a:rPr lang="es-ES" dirty="0"/>
              <a:t>HIPERQUERATOSIS                                           MAYOR AL 20%</a:t>
            </a:r>
          </a:p>
          <a:p>
            <a:r>
              <a:rPr lang="es-ES" dirty="0"/>
              <a:t>DERMATITIS SEBORREICA                               1,8 – 3%</a:t>
            </a:r>
          </a:p>
          <a:p>
            <a:r>
              <a:rPr lang="es-ES" dirty="0"/>
              <a:t>COMEDONES </a:t>
            </a:r>
          </a:p>
          <a:p>
            <a:r>
              <a:rPr lang="es-ES" dirty="0"/>
              <a:t>MELASMAS</a:t>
            </a:r>
          </a:p>
          <a:p>
            <a:r>
              <a:rPr lang="es-ES" dirty="0"/>
              <a:t>FOTOENVEJECIMIENTO</a:t>
            </a:r>
          </a:p>
        </p:txBody>
      </p:sp>
      <p:sp>
        <p:nvSpPr>
          <p:cNvPr id="4" name="Flecha derecha 3"/>
          <p:cNvSpPr/>
          <p:nvPr/>
        </p:nvSpPr>
        <p:spPr>
          <a:xfrm>
            <a:off x="5688622" y="3673312"/>
            <a:ext cx="1415561" cy="35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n-US" dirty="0"/>
          </a:p>
        </p:txBody>
      </p:sp>
      <p:sp>
        <p:nvSpPr>
          <p:cNvPr id="5" name="Flecha derecha 4"/>
          <p:cNvSpPr/>
          <p:nvPr/>
        </p:nvSpPr>
        <p:spPr>
          <a:xfrm>
            <a:off x="5688620" y="2556856"/>
            <a:ext cx="1415561" cy="35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a:off x="5688621" y="3115084"/>
            <a:ext cx="1415561" cy="35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n-US" dirty="0"/>
          </a:p>
        </p:txBody>
      </p:sp>
      <p:pic>
        <p:nvPicPr>
          <p:cNvPr id="8" name="Imagen 7" descr="Logotipo, nombre de la empresa&#10;&#10;Descripción generada automáticamente">
            <a:extLst>
              <a:ext uri="{FF2B5EF4-FFF2-40B4-BE49-F238E27FC236}">
                <a16:creationId xmlns:a16="http://schemas.microsoft.com/office/drawing/2014/main" id="{19F9DA99-EB38-11D2-8858-1D528A99DCD7}"/>
              </a:ext>
            </a:extLst>
          </p:cNvPr>
          <p:cNvPicPr>
            <a:picLocks noChangeAspect="1"/>
          </p:cNvPicPr>
          <p:nvPr/>
        </p:nvPicPr>
        <p:blipFill>
          <a:blip r:embed="rId2"/>
          <a:stretch>
            <a:fillRect/>
          </a:stretch>
        </p:blipFill>
        <p:spPr>
          <a:xfrm>
            <a:off x="9282023" y="2706"/>
            <a:ext cx="2743200" cy="2740662"/>
          </a:xfrm>
          <a:prstGeom prst="rect">
            <a:avLst/>
          </a:prstGeom>
        </p:spPr>
      </p:pic>
    </p:spTree>
    <p:extLst>
      <p:ext uri="{BB962C8B-B14F-4D97-AF65-F5344CB8AC3E}">
        <p14:creationId xmlns:p14="http://schemas.microsoft.com/office/powerpoint/2010/main" val="27081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CONTRAINDICACIONES</a:t>
            </a:r>
            <a:endParaRPr lang="en-US" dirty="0"/>
          </a:p>
        </p:txBody>
      </p:sp>
      <p:sp>
        <p:nvSpPr>
          <p:cNvPr id="3" name="Marcador de contenido 2"/>
          <p:cNvSpPr>
            <a:spLocks noGrp="1"/>
          </p:cNvSpPr>
          <p:nvPr>
            <p:ph idx="1"/>
          </p:nvPr>
        </p:nvSpPr>
        <p:spPr/>
        <p:txBody>
          <a:bodyPr/>
          <a:lstStyle/>
          <a:p>
            <a:r>
              <a:rPr lang="es-ES" dirty="0"/>
              <a:t>EMBARAZO Y LACTANCIA</a:t>
            </a:r>
          </a:p>
          <a:p>
            <a:r>
              <a:rPr lang="es-ES" dirty="0"/>
              <a:t>ALERGIAS A ASPIRINA</a:t>
            </a:r>
          </a:p>
          <a:p>
            <a:r>
              <a:rPr lang="es-ES" dirty="0"/>
              <a:t>LACTANTES Y NIÑOS </a:t>
            </a:r>
          </a:p>
          <a:p>
            <a:r>
              <a:rPr lang="es-ES" dirty="0"/>
              <a:t>MAYORES DE 60 AÑOS</a:t>
            </a:r>
          </a:p>
          <a:p>
            <a:r>
              <a:rPr lang="es-ES" dirty="0"/>
              <a:t>NO USO EN VERRUGAS GENITALES, FACIALES O LUNARES DE NACIMIENTO</a:t>
            </a:r>
          </a:p>
          <a:p>
            <a:endParaRPr lang="es-ES" dirty="0"/>
          </a:p>
        </p:txBody>
      </p:sp>
      <p:pic>
        <p:nvPicPr>
          <p:cNvPr id="5" name="Imagen 4" descr="Logotipo, nombre de la empresa&#10;&#10;Descripción generada automáticamente">
            <a:extLst>
              <a:ext uri="{FF2B5EF4-FFF2-40B4-BE49-F238E27FC236}">
                <a16:creationId xmlns:a16="http://schemas.microsoft.com/office/drawing/2014/main" id="{67033880-14F1-733B-097C-3407815D99B7}"/>
              </a:ext>
            </a:extLst>
          </p:cNvPr>
          <p:cNvPicPr>
            <a:picLocks noChangeAspect="1"/>
          </p:cNvPicPr>
          <p:nvPr/>
        </p:nvPicPr>
        <p:blipFill>
          <a:blip r:embed="rId2"/>
          <a:stretch>
            <a:fillRect/>
          </a:stretch>
        </p:blipFill>
        <p:spPr>
          <a:xfrm>
            <a:off x="9282023" y="2706"/>
            <a:ext cx="2743200" cy="2740662"/>
          </a:xfrm>
          <a:prstGeom prst="rect">
            <a:avLst/>
          </a:prstGeom>
        </p:spPr>
      </p:pic>
    </p:spTree>
    <p:extLst>
      <p:ext uri="{BB962C8B-B14F-4D97-AF65-F5344CB8AC3E}">
        <p14:creationId xmlns:p14="http://schemas.microsoft.com/office/powerpoint/2010/main" val="1209341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HISTORIA CLINICA</a:t>
            </a:r>
            <a:endParaRPr lang="en-US" dirty="0"/>
          </a:p>
        </p:txBody>
      </p:sp>
      <p:sp>
        <p:nvSpPr>
          <p:cNvPr id="6" name="Marcador de contenido 5"/>
          <p:cNvSpPr>
            <a:spLocks noGrp="1"/>
          </p:cNvSpPr>
          <p:nvPr>
            <p:ph sz="half" idx="1"/>
          </p:nvPr>
        </p:nvSpPr>
        <p:spPr/>
        <p:txBody>
          <a:bodyPr>
            <a:normAutofit fontScale="47500" lnSpcReduction="20000"/>
          </a:bodyPr>
          <a:lstStyle/>
          <a:p>
            <a:r>
              <a:rPr lang="es-ES" b="1" dirty="0"/>
              <a:t>Nombre: </a:t>
            </a:r>
            <a:r>
              <a:rPr lang="es-ES" dirty="0"/>
              <a:t>María Mercedes Rubio Conde</a:t>
            </a:r>
          </a:p>
          <a:p>
            <a:endParaRPr lang="es-ES" dirty="0"/>
          </a:p>
          <a:p>
            <a:r>
              <a:rPr lang="es-ES" b="1" dirty="0"/>
              <a:t>Identificación: </a:t>
            </a:r>
            <a:r>
              <a:rPr lang="es-ES" dirty="0"/>
              <a:t>CC 1064978751</a:t>
            </a:r>
          </a:p>
          <a:p>
            <a:endParaRPr lang="en-US" dirty="0"/>
          </a:p>
          <a:p>
            <a:r>
              <a:rPr lang="es-ES" b="1" dirty="0"/>
              <a:t>Fecha de nacimiento: </a:t>
            </a:r>
            <a:r>
              <a:rPr lang="es-ES" dirty="0"/>
              <a:t>26 de marzo de  2004</a:t>
            </a:r>
          </a:p>
          <a:p>
            <a:pPr marL="0" indent="0">
              <a:buNone/>
            </a:pPr>
            <a:endParaRPr lang="en-US" dirty="0"/>
          </a:p>
          <a:p>
            <a:r>
              <a:rPr lang="es-ES" b="1" dirty="0"/>
              <a:t>Edad: </a:t>
            </a:r>
            <a:r>
              <a:rPr lang="es-ES" dirty="0"/>
              <a:t>19 años</a:t>
            </a:r>
          </a:p>
          <a:p>
            <a:endParaRPr lang="es-ES" dirty="0"/>
          </a:p>
          <a:p>
            <a:r>
              <a:rPr lang="es-ES" b="1" dirty="0"/>
              <a:t>Ocupación: </a:t>
            </a:r>
            <a:r>
              <a:rPr lang="es-ES" dirty="0"/>
              <a:t>Estudiante universitaria   </a:t>
            </a:r>
          </a:p>
          <a:p>
            <a:pPr marL="0" indent="0">
              <a:buNone/>
            </a:pPr>
            <a:endParaRPr lang="es-ES" dirty="0"/>
          </a:p>
          <a:p>
            <a:r>
              <a:rPr lang="es-ES" b="1" dirty="0"/>
              <a:t>Dirección: </a:t>
            </a:r>
            <a:r>
              <a:rPr lang="es-ES" dirty="0" err="1"/>
              <a:t>Cereté</a:t>
            </a:r>
            <a:r>
              <a:rPr lang="es-ES" dirty="0"/>
              <a:t>- Córdoba</a:t>
            </a:r>
          </a:p>
          <a:p>
            <a:endParaRPr lang="es-ES" dirty="0"/>
          </a:p>
          <a:p>
            <a:r>
              <a:rPr lang="es-ES" b="1" dirty="0"/>
              <a:t>Estado civil: </a:t>
            </a:r>
            <a:r>
              <a:rPr lang="es-ES" dirty="0"/>
              <a:t>Soltera</a:t>
            </a:r>
            <a:endParaRPr lang="es-CO" dirty="0"/>
          </a:p>
          <a:p>
            <a:endParaRPr lang="en-US" dirty="0"/>
          </a:p>
        </p:txBody>
      </p:sp>
      <p:sp>
        <p:nvSpPr>
          <p:cNvPr id="7" name="Marcador de contenido 6"/>
          <p:cNvSpPr>
            <a:spLocks noGrp="1"/>
          </p:cNvSpPr>
          <p:nvPr>
            <p:ph sz="half" idx="2"/>
          </p:nvPr>
        </p:nvSpPr>
        <p:spPr/>
        <p:txBody>
          <a:bodyPr>
            <a:normAutofit fontScale="47500" lnSpcReduction="20000"/>
          </a:bodyPr>
          <a:lstStyle/>
          <a:p>
            <a:r>
              <a:rPr lang="es-ES" b="1" dirty="0"/>
              <a:t>Motivo de consulta: “</a:t>
            </a:r>
            <a:r>
              <a:rPr lang="es-ES" dirty="0"/>
              <a:t>Tengo acné hace mucho tiempo”</a:t>
            </a:r>
          </a:p>
          <a:p>
            <a:endParaRPr lang="es-ES" b="1" dirty="0"/>
          </a:p>
          <a:p>
            <a:r>
              <a:rPr lang="es-ES" b="1" dirty="0"/>
              <a:t>Antecedentes familiares: </a:t>
            </a:r>
            <a:r>
              <a:rPr lang="es-ES" dirty="0"/>
              <a:t>Madre hipertensión arterial – Padre niega</a:t>
            </a:r>
          </a:p>
          <a:p>
            <a:endParaRPr lang="es-ES" b="1" dirty="0"/>
          </a:p>
          <a:p>
            <a:r>
              <a:rPr lang="es-ES" b="1" dirty="0"/>
              <a:t>Antecedentes patológicos: </a:t>
            </a:r>
            <a:r>
              <a:rPr lang="es-ES" dirty="0"/>
              <a:t>SOP- Obesidad grado I</a:t>
            </a:r>
          </a:p>
          <a:p>
            <a:endParaRPr lang="es-ES" b="1" dirty="0"/>
          </a:p>
          <a:p>
            <a:r>
              <a:rPr lang="es-ES" b="1" dirty="0"/>
              <a:t>Antecedentes alérgicos: </a:t>
            </a:r>
            <a:r>
              <a:rPr lang="es-ES" dirty="0"/>
              <a:t>Penicilina</a:t>
            </a:r>
          </a:p>
          <a:p>
            <a:endParaRPr lang="es-ES" b="1" dirty="0"/>
          </a:p>
          <a:p>
            <a:r>
              <a:rPr lang="es-ES" b="1" dirty="0"/>
              <a:t>Antecedentes quirúrgicos: </a:t>
            </a:r>
            <a:r>
              <a:rPr lang="es-ES" dirty="0"/>
              <a:t>Niega</a:t>
            </a:r>
          </a:p>
          <a:p>
            <a:endParaRPr lang="en-US" dirty="0"/>
          </a:p>
        </p:txBody>
      </p:sp>
      <p:pic>
        <p:nvPicPr>
          <p:cNvPr id="4" name="Imagen 3" descr="Logotipo, nombre de la empresa&#10;&#10;Descripción generada automáticamente">
            <a:extLst>
              <a:ext uri="{FF2B5EF4-FFF2-40B4-BE49-F238E27FC236}">
                <a16:creationId xmlns:a16="http://schemas.microsoft.com/office/drawing/2014/main" id="{053C1B34-53CA-CDC6-B5B4-C9CF84BD35C5}"/>
              </a:ext>
            </a:extLst>
          </p:cNvPr>
          <p:cNvPicPr>
            <a:picLocks noChangeAspect="1"/>
          </p:cNvPicPr>
          <p:nvPr/>
        </p:nvPicPr>
        <p:blipFill>
          <a:blip r:embed="rId2"/>
          <a:stretch>
            <a:fillRect/>
          </a:stretch>
        </p:blipFill>
        <p:spPr>
          <a:xfrm>
            <a:off x="9282023" y="2706"/>
            <a:ext cx="2743200" cy="2740662"/>
          </a:xfrm>
          <a:prstGeom prst="rect">
            <a:avLst/>
          </a:prstGeom>
        </p:spPr>
      </p:pic>
    </p:spTree>
    <p:extLst>
      <p:ext uri="{BB962C8B-B14F-4D97-AF65-F5344CB8AC3E}">
        <p14:creationId xmlns:p14="http://schemas.microsoft.com/office/powerpoint/2010/main" val="246667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sz="half" idx="1"/>
          </p:nvPr>
        </p:nvSpPr>
        <p:spPr/>
        <p:txBody>
          <a:bodyPr>
            <a:normAutofit fontScale="70000" lnSpcReduction="20000"/>
          </a:bodyPr>
          <a:lstStyle/>
          <a:p>
            <a:r>
              <a:rPr lang="es-ES" b="1" dirty="0"/>
              <a:t>Antecedentes farmacológicos: </a:t>
            </a:r>
            <a:r>
              <a:rPr lang="es-ES" dirty="0"/>
              <a:t>Niega</a:t>
            </a:r>
          </a:p>
          <a:p>
            <a:endParaRPr lang="es-ES" b="1" dirty="0"/>
          </a:p>
          <a:p>
            <a:r>
              <a:rPr lang="es-ES" b="1" dirty="0"/>
              <a:t>Antecedentes </a:t>
            </a:r>
            <a:r>
              <a:rPr lang="es-ES" b="1" dirty="0" err="1"/>
              <a:t>gineco</a:t>
            </a:r>
            <a:r>
              <a:rPr lang="es-ES" b="1" dirty="0"/>
              <a:t>-obstétricos: </a:t>
            </a:r>
            <a:r>
              <a:rPr lang="es-ES" dirty="0"/>
              <a:t>Menarca 11 años – G0P0 – FUM: 07 de Agosto 2023 –</a:t>
            </a:r>
            <a:r>
              <a:rPr lang="es-ES" b="1" dirty="0"/>
              <a:t> </a:t>
            </a:r>
          </a:p>
          <a:p>
            <a:r>
              <a:rPr lang="es-ES" b="1" dirty="0"/>
              <a:t>Planifica</a:t>
            </a:r>
            <a:r>
              <a:rPr lang="es-ES" dirty="0"/>
              <a:t>: Si (</a:t>
            </a:r>
            <a:r>
              <a:rPr lang="es-ES" dirty="0" err="1"/>
              <a:t>facetix</a:t>
            </a:r>
            <a:r>
              <a:rPr lang="es-ES" dirty="0"/>
              <a:t>) indicada por ginecólogo tratante</a:t>
            </a:r>
            <a:endParaRPr lang="es-CO" b="1" dirty="0"/>
          </a:p>
          <a:p>
            <a:r>
              <a:rPr lang="es-CO" b="1" dirty="0"/>
              <a:t>Antecedentes tóxicos: </a:t>
            </a:r>
            <a:r>
              <a:rPr lang="es-CO" dirty="0"/>
              <a:t>niega </a:t>
            </a:r>
          </a:p>
          <a:p>
            <a:r>
              <a:rPr lang="es-CO" b="1" dirty="0"/>
              <a:t>Antecedentes nutricionales: </a:t>
            </a:r>
            <a:r>
              <a:rPr lang="es-CO" dirty="0"/>
              <a:t>Consume diario carbohidratos y grasas, muy poco frutas y verduras. Toma poca agua</a:t>
            </a:r>
            <a:endParaRPr lang="en-US" dirty="0"/>
          </a:p>
        </p:txBody>
      </p:sp>
      <p:sp>
        <p:nvSpPr>
          <p:cNvPr id="4" name="Marcador de contenido 3"/>
          <p:cNvSpPr>
            <a:spLocks noGrp="1"/>
          </p:cNvSpPr>
          <p:nvPr>
            <p:ph sz="half" idx="2"/>
          </p:nvPr>
        </p:nvSpPr>
        <p:spPr/>
        <p:txBody>
          <a:bodyPr>
            <a:normAutofit fontScale="70000" lnSpcReduction="20000"/>
          </a:bodyPr>
          <a:lstStyle/>
          <a:p>
            <a:pPr marL="0" indent="0">
              <a:buNone/>
            </a:pPr>
            <a:r>
              <a:rPr lang="es-ES" b="1" dirty="0"/>
              <a:t>EVALUACION DE LA PIEL</a:t>
            </a:r>
            <a:endParaRPr lang="en-US" dirty="0"/>
          </a:p>
          <a:p>
            <a:r>
              <a:rPr lang="es-ES" dirty="0"/>
              <a:t>Paciente biotipo de piel mixta, textura gruesa, con buen tono muscular, sensible, deshidratada. </a:t>
            </a:r>
            <a:endParaRPr lang="en-US" dirty="0"/>
          </a:p>
          <a:p>
            <a:r>
              <a:rPr lang="es-ES" dirty="0"/>
              <a:t>Presenta lesiones tipo comedones Abiertos y cerrados, lesiones de tipo inflamatorio activo. Algunas lesiones </a:t>
            </a:r>
            <a:r>
              <a:rPr lang="es-ES" dirty="0" err="1"/>
              <a:t>hiperpigmentadas</a:t>
            </a:r>
            <a:r>
              <a:rPr lang="es-ES" dirty="0"/>
              <a:t> pos inflamatorias y </a:t>
            </a:r>
            <a:r>
              <a:rPr lang="es-ES" dirty="0" err="1"/>
              <a:t>cictrices</a:t>
            </a:r>
            <a:r>
              <a:rPr lang="es-ES" dirty="0"/>
              <a:t> en </a:t>
            </a:r>
            <a:r>
              <a:rPr lang="es-ES" dirty="0" err="1"/>
              <a:t>picahielo</a:t>
            </a:r>
            <a:r>
              <a:rPr lang="es-ES" dirty="0"/>
              <a:t>.</a:t>
            </a:r>
          </a:p>
          <a:p>
            <a:r>
              <a:rPr lang="es-ES" dirty="0"/>
              <a:t>Clasifica como acné moderado.</a:t>
            </a:r>
            <a:endParaRPr lang="en-US" dirty="0"/>
          </a:p>
          <a:p>
            <a:r>
              <a:rPr lang="es-ES" dirty="0"/>
              <a:t>Refiere aparición de lesiones desde los 14 años, sin ningún tipo de tratamiento dermatológico. </a:t>
            </a:r>
            <a:endParaRPr lang="en-US" dirty="0"/>
          </a:p>
          <a:p>
            <a:r>
              <a:rPr lang="es-ES" dirty="0"/>
              <a:t>Tipo de piel en la escala de </a:t>
            </a:r>
            <a:r>
              <a:rPr lang="es-ES" dirty="0" err="1"/>
              <a:t>Fitzpatrick</a:t>
            </a:r>
            <a:r>
              <a:rPr lang="es-ES" dirty="0"/>
              <a:t>: 4</a:t>
            </a:r>
            <a:endParaRPr lang="en-US" dirty="0"/>
          </a:p>
          <a:p>
            <a:endParaRPr lang="en-US" dirty="0"/>
          </a:p>
        </p:txBody>
      </p:sp>
      <p:pic>
        <p:nvPicPr>
          <p:cNvPr id="6" name="Imagen 5" descr="Logotipo, nombre de la empresa&#10;&#10;Descripción generada automáticamente">
            <a:extLst>
              <a:ext uri="{FF2B5EF4-FFF2-40B4-BE49-F238E27FC236}">
                <a16:creationId xmlns:a16="http://schemas.microsoft.com/office/drawing/2014/main" id="{28CBE005-44D8-8313-C092-1B21557439A9}"/>
              </a:ext>
            </a:extLst>
          </p:cNvPr>
          <p:cNvPicPr>
            <a:picLocks noChangeAspect="1"/>
          </p:cNvPicPr>
          <p:nvPr/>
        </p:nvPicPr>
        <p:blipFill>
          <a:blip r:embed="rId2"/>
          <a:stretch>
            <a:fillRect/>
          </a:stretch>
        </p:blipFill>
        <p:spPr>
          <a:xfrm>
            <a:off x="9282023" y="2706"/>
            <a:ext cx="2743200" cy="2740662"/>
          </a:xfrm>
          <a:prstGeom prst="rect">
            <a:avLst/>
          </a:prstGeom>
        </p:spPr>
      </p:pic>
    </p:spTree>
    <p:extLst>
      <p:ext uri="{BB962C8B-B14F-4D97-AF65-F5344CB8AC3E}">
        <p14:creationId xmlns:p14="http://schemas.microsoft.com/office/powerpoint/2010/main" val="2727746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b="1" dirty="0"/>
              <a:t>CUIDADOS DIARIOS DE LA PIEL </a:t>
            </a:r>
            <a:br>
              <a:rPr lang="en-US" dirty="0"/>
            </a:br>
            <a:endParaRPr lang="en-US" dirty="0"/>
          </a:p>
        </p:txBody>
      </p:sp>
      <p:sp>
        <p:nvSpPr>
          <p:cNvPr id="3" name="Marcador de contenido 2"/>
          <p:cNvSpPr>
            <a:spLocks noGrp="1"/>
          </p:cNvSpPr>
          <p:nvPr>
            <p:ph idx="1"/>
          </p:nvPr>
        </p:nvSpPr>
        <p:spPr/>
        <p:txBody>
          <a:bodyPr>
            <a:normAutofit fontScale="77500" lnSpcReduction="20000"/>
          </a:bodyPr>
          <a:lstStyle/>
          <a:p>
            <a:endParaRPr lang="es-ES" dirty="0"/>
          </a:p>
          <a:p>
            <a:endParaRPr lang="es-ES" dirty="0"/>
          </a:p>
          <a:p>
            <a:endParaRPr lang="es-ES" dirty="0"/>
          </a:p>
          <a:p>
            <a:endParaRPr lang="es-ES" dirty="0"/>
          </a:p>
          <a:p>
            <a:pPr marL="0" indent="0">
              <a:buNone/>
            </a:pPr>
            <a:endParaRPr lang="es-ES" dirty="0"/>
          </a:p>
          <a:p>
            <a:pPr>
              <a:buFont typeface="Wingdings" panose="05000000000000000000" pitchFamily="2" charset="2"/>
              <a:buChar char="v"/>
            </a:pPr>
            <a:r>
              <a:rPr lang="es-ES" dirty="0"/>
              <a:t>Refiere exposición directa al sol por lo menos dos horas al día, exposición a luces LED aproximadamente 4 horas.</a:t>
            </a:r>
            <a:endParaRPr lang="en-US" dirty="0"/>
          </a:p>
          <a:p>
            <a:pPr lvl="0">
              <a:buFont typeface="Wingdings" panose="05000000000000000000" pitchFamily="2" charset="2"/>
              <a:buChar char="v"/>
            </a:pPr>
            <a:r>
              <a:rPr lang="es-ES" dirty="0"/>
              <a:t>No se realiza limpieza facial</a:t>
            </a:r>
          </a:p>
          <a:p>
            <a:pPr lvl="0">
              <a:buFont typeface="Wingdings" panose="05000000000000000000" pitchFamily="2" charset="2"/>
              <a:buChar char="v"/>
            </a:pPr>
            <a:r>
              <a:rPr lang="es-ES" dirty="0"/>
              <a:t>No usa maquillaje</a:t>
            </a:r>
            <a:endParaRPr lang="en-US" dirty="0"/>
          </a:p>
          <a:p>
            <a:endParaRPr lang="en-US" dirty="0"/>
          </a:p>
        </p:txBody>
      </p:sp>
      <p:graphicFrame>
        <p:nvGraphicFramePr>
          <p:cNvPr id="4" name="Diagrama 3"/>
          <p:cNvGraphicFramePr/>
          <p:nvPr>
            <p:extLst>
              <p:ext uri="{D42A27DB-BD31-4B8C-83A1-F6EECF244321}">
                <p14:modId xmlns:p14="http://schemas.microsoft.com/office/powerpoint/2010/main" val="3868468002"/>
              </p:ext>
            </p:extLst>
          </p:nvPr>
        </p:nvGraphicFramePr>
        <p:xfrm>
          <a:off x="2032000" y="1934308"/>
          <a:ext cx="8128000" cy="2505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Imagen 17" descr="Logotipo, nombre de la empresa&#10;&#10;Descripción generada automáticamente">
            <a:extLst>
              <a:ext uri="{FF2B5EF4-FFF2-40B4-BE49-F238E27FC236}">
                <a16:creationId xmlns:a16="http://schemas.microsoft.com/office/drawing/2014/main" id="{560EF714-3D94-9437-77C4-829AA0B84E5D}"/>
              </a:ext>
            </a:extLst>
          </p:cNvPr>
          <p:cNvPicPr>
            <a:picLocks noChangeAspect="1"/>
          </p:cNvPicPr>
          <p:nvPr/>
        </p:nvPicPr>
        <p:blipFill>
          <a:blip r:embed="rId7"/>
          <a:stretch>
            <a:fillRect/>
          </a:stretch>
        </p:blipFill>
        <p:spPr>
          <a:xfrm>
            <a:off x="9446146" y="2706"/>
            <a:ext cx="2743200" cy="2740662"/>
          </a:xfrm>
          <a:prstGeom prst="rect">
            <a:avLst/>
          </a:prstGeom>
        </p:spPr>
      </p:pic>
    </p:spTree>
    <p:extLst>
      <p:ext uri="{BB962C8B-B14F-4D97-AF65-F5344CB8AC3E}">
        <p14:creationId xmlns:p14="http://schemas.microsoft.com/office/powerpoint/2010/main" val="2041313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3811" y="1134208"/>
            <a:ext cx="3718455" cy="1028700"/>
          </a:xfrm>
        </p:spPr>
        <p:txBody>
          <a:bodyPr/>
          <a:lstStyle/>
          <a:p>
            <a:r>
              <a:rPr lang="es-ES" dirty="0"/>
              <a:t>PROCEDIMIENTO </a:t>
            </a:r>
            <a:endParaRPr lang="en-US" dirty="0"/>
          </a:p>
        </p:txBody>
      </p:sp>
      <p:sp>
        <p:nvSpPr>
          <p:cNvPr id="4" name="Marcador de texto 3"/>
          <p:cNvSpPr>
            <a:spLocks noGrp="1"/>
          </p:cNvSpPr>
          <p:nvPr>
            <p:ph type="body" sz="half" idx="2"/>
          </p:nvPr>
        </p:nvSpPr>
        <p:spPr>
          <a:xfrm>
            <a:off x="1293811" y="2954216"/>
            <a:ext cx="4104666" cy="3604846"/>
          </a:xfrm>
        </p:spPr>
        <p:txBody>
          <a:bodyPr>
            <a:normAutofit fontScale="70000" lnSpcReduction="20000"/>
          </a:bodyPr>
          <a:lstStyle/>
          <a:p>
            <a:r>
              <a:rPr lang="es-ES" sz="1800" b="1" dirty="0"/>
              <a:t>Materiales: </a:t>
            </a:r>
            <a:r>
              <a:rPr lang="es-ES" sz="1800" dirty="0"/>
              <a:t>Ácido salicílico al 10%, Vaselina, Gel frio de Aloe vera, Neutralizante (Hidróxido de aluminio + Hidróxido de magnesio), Pinceles #3, Guantes, Spray con agua fría, Gasas, Guantes, Leche limpiadora, Crema hidratante, Protector solar, Gorro quirúrgico, </a:t>
            </a:r>
            <a:r>
              <a:rPr lang="es-ES" sz="1800" dirty="0" err="1"/>
              <a:t>Isopos</a:t>
            </a:r>
            <a:r>
              <a:rPr lang="es-ES" sz="1800" dirty="0"/>
              <a:t>.</a:t>
            </a:r>
            <a:endParaRPr lang="en-US" sz="1800" dirty="0"/>
          </a:p>
          <a:p>
            <a:r>
              <a:rPr lang="es-ES" sz="1800" b="1" dirty="0"/>
              <a:t>Paso a paso: </a:t>
            </a:r>
            <a:r>
              <a:rPr lang="es-ES" sz="1800" dirty="0"/>
              <a:t>Se procede a limpiar el rostro de la paciente, se aplica vaselina en la comisura labial y alas nasales y se tapan ambos ojos con gasas húmedas. Se aplica el peeling en todo el rostro empezando por la frente, posteriormente el resto del rostro, pasados 4 minutos se evidencia eritema en región de la frente y mejillas, se procede a preguntar de 1 a 10 cuanto es la sensación de ardor, la paciente refiere que 7, se atomiza agua fría y se procede a retirar el producto con gasas húmedas frías, luego se aplica neutralizante, se le vuelve a preguntar a la paciente si aún presenta ardor y refiere que no, por lo que se retira, se aplica gel frio de aloe vera, para posteriormente ser retirado al presentar alivio en el rostro con su aplicación. Se aplica crema hidratante y protector solar, se dan recomendaciones post peeling. </a:t>
            </a:r>
            <a:endParaRPr lang="en-US" sz="1800" dirty="0"/>
          </a:p>
          <a:p>
            <a:endParaRPr lang="en-US" dirty="0"/>
          </a:p>
        </p:txBody>
      </p:sp>
      <p:pic>
        <p:nvPicPr>
          <p:cNvPr id="5" name="Marcador de contenido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2052" t="10826" r="9658"/>
          <a:stretch/>
        </p:blipFill>
        <p:spPr>
          <a:xfrm rot="16200000">
            <a:off x="6873335" y="1395726"/>
            <a:ext cx="3745525" cy="5051283"/>
          </a:xfrm>
          <a:prstGeom prst="rect">
            <a:avLst/>
          </a:prstGeom>
        </p:spPr>
      </p:pic>
      <p:pic>
        <p:nvPicPr>
          <p:cNvPr id="6" name="Imagen 5" descr="Logotipo, nombre de la empresa&#10;&#10;Descripción generada automáticamente">
            <a:extLst>
              <a:ext uri="{FF2B5EF4-FFF2-40B4-BE49-F238E27FC236}">
                <a16:creationId xmlns:a16="http://schemas.microsoft.com/office/drawing/2014/main" id="{EEA1CDF9-118F-B521-D730-A19E764AB443}"/>
              </a:ext>
            </a:extLst>
          </p:cNvPr>
          <p:cNvPicPr>
            <a:picLocks noChangeAspect="1"/>
          </p:cNvPicPr>
          <p:nvPr/>
        </p:nvPicPr>
        <p:blipFill>
          <a:blip r:embed="rId3"/>
          <a:stretch>
            <a:fillRect/>
          </a:stretch>
        </p:blipFill>
        <p:spPr>
          <a:xfrm>
            <a:off x="9282023" y="2706"/>
            <a:ext cx="2743200" cy="2740662"/>
          </a:xfrm>
          <a:prstGeom prst="rect">
            <a:avLst/>
          </a:prstGeom>
        </p:spPr>
      </p:pic>
    </p:spTree>
    <p:extLst>
      <p:ext uri="{BB962C8B-B14F-4D97-AF65-F5344CB8AC3E}">
        <p14:creationId xmlns:p14="http://schemas.microsoft.com/office/powerpoint/2010/main" val="60544120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10208</TotalTime>
  <Words>719</Words>
  <Application>Microsoft Office PowerPoint</Application>
  <PresentationFormat>Panorámica</PresentationFormat>
  <Paragraphs>91</Paragraphs>
  <Slides>15</Slides>
  <Notes>0</Notes>
  <HiddenSlides>0</HiddenSlides>
  <MMClips>0</MMClips>
  <ScaleCrop>false</ScaleCrop>
  <HeadingPairs>
    <vt:vector size="4" baseType="variant">
      <vt:variant>
        <vt:lpstr>Tema</vt:lpstr>
      </vt:variant>
      <vt:variant>
        <vt:i4>1</vt:i4>
      </vt:variant>
      <vt:variant>
        <vt:lpstr>Títulos de diapositiva</vt:lpstr>
      </vt:variant>
      <vt:variant>
        <vt:i4>15</vt:i4>
      </vt:variant>
    </vt:vector>
  </HeadingPairs>
  <TitlesOfParts>
    <vt:vector size="16" baseType="lpstr">
      <vt:lpstr>Orgánico</vt:lpstr>
      <vt:lpstr>Peeling Acido salicílico al 10%</vt:lpstr>
      <vt:lpstr>ACIDO SALICILICO </vt:lpstr>
      <vt:lpstr>MECANISMO DE ACCION </vt:lpstr>
      <vt:lpstr>INDICACIONES</vt:lpstr>
      <vt:lpstr>CONTRAINDICACIONES</vt:lpstr>
      <vt:lpstr>HISTORIA CLINICA</vt:lpstr>
      <vt:lpstr>Presentación de PowerPoint</vt:lpstr>
      <vt:lpstr>CUIDADOS DIARIOS DE LA PIEL  </vt:lpstr>
      <vt:lpstr>PROCEDIMIENTO </vt:lpstr>
      <vt:lpstr>Pre peeling primera sesión  </vt:lpstr>
      <vt:lpstr>Post peeling inmediato</vt:lpstr>
      <vt:lpstr>4 días post peeling</vt:lpstr>
      <vt:lpstr>Segunda sesión </vt:lpstr>
      <vt:lpstr>4 días post peeling segunda sesión </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Peeling Acido salicílico al 10%</dc:title>
  <dc:creator>ACER</dc:creator>
  <cp:lastModifiedBy>ACER</cp:lastModifiedBy>
  <cp:revision>56</cp:revision>
  <dcterms:created xsi:type="dcterms:W3CDTF">2023-09-18T17:30:10Z</dcterms:created>
  <dcterms:modified xsi:type="dcterms:W3CDTF">2023-09-26T23:20:18Z</dcterms:modified>
</cp:coreProperties>
</file>